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5" d="100"/>
          <a:sy n="55" d="100"/>
        </p:scale>
        <p:origin x="600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FF39-B600-4FBA-B6B3-D35F05BD6E84}" type="datetimeFigureOut">
              <a:rPr lang="hr-HR" smtClean="0"/>
              <a:t>29.10.2020.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235E-046C-4B19-8DF5-4E1878A892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1697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FF39-B600-4FBA-B6B3-D35F05BD6E84}" type="datetimeFigureOut">
              <a:rPr lang="hr-HR" smtClean="0"/>
              <a:t>29.10.2020.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235E-046C-4B19-8DF5-4E1878A892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17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FF39-B600-4FBA-B6B3-D35F05BD6E84}" type="datetimeFigureOut">
              <a:rPr lang="hr-HR" smtClean="0"/>
              <a:t>29.10.2020.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235E-046C-4B19-8DF5-4E1878A892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409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FF39-B600-4FBA-B6B3-D35F05BD6E84}" type="datetimeFigureOut">
              <a:rPr lang="hr-HR" smtClean="0"/>
              <a:t>29.10.2020.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235E-046C-4B19-8DF5-4E1878A892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348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FF39-B600-4FBA-B6B3-D35F05BD6E84}" type="datetimeFigureOut">
              <a:rPr lang="hr-HR" smtClean="0"/>
              <a:t>29.10.2020.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235E-046C-4B19-8DF5-4E1878A892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842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FF39-B600-4FBA-B6B3-D35F05BD6E84}" type="datetimeFigureOut">
              <a:rPr lang="hr-HR" smtClean="0"/>
              <a:t>29.10.2020.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235E-046C-4B19-8DF5-4E1878A892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906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FF39-B600-4FBA-B6B3-D35F05BD6E84}" type="datetimeFigureOut">
              <a:rPr lang="hr-HR" smtClean="0"/>
              <a:t>29.10.2020.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235E-046C-4B19-8DF5-4E1878A892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079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FF39-B600-4FBA-B6B3-D35F05BD6E84}" type="datetimeFigureOut">
              <a:rPr lang="hr-HR" smtClean="0"/>
              <a:t>29.10.2020.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235E-046C-4B19-8DF5-4E1878A892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14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FF39-B600-4FBA-B6B3-D35F05BD6E84}" type="datetimeFigureOut">
              <a:rPr lang="hr-HR" smtClean="0"/>
              <a:t>29.10.2020.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235E-046C-4B19-8DF5-4E1878A892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164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FF39-B600-4FBA-B6B3-D35F05BD6E84}" type="datetimeFigureOut">
              <a:rPr lang="hr-HR" smtClean="0"/>
              <a:t>29.10.2020.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235E-046C-4B19-8DF5-4E1878A892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345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FF39-B600-4FBA-B6B3-D35F05BD6E84}" type="datetimeFigureOut">
              <a:rPr lang="hr-HR" smtClean="0"/>
              <a:t>29.10.2020.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235E-046C-4B19-8DF5-4E1878A892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401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CFF39-B600-4FBA-B6B3-D35F05BD6E84}" type="datetimeFigureOut">
              <a:rPr lang="hr-HR" smtClean="0"/>
              <a:t>29.10.2020.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8235E-046C-4B19-8DF5-4E1878A892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314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8578" y="535340"/>
            <a:ext cx="9144000" cy="2387600"/>
          </a:xfrm>
        </p:spPr>
        <p:txBody>
          <a:bodyPr/>
          <a:lstStyle/>
          <a:p>
            <a:r>
              <a:rPr lang="hr-HR" dirty="0" smtClean="0"/>
              <a:t>Od brašna do kruha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9169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 mlina do pekara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59378"/>
            <a:ext cx="10515600" cy="5189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 smtClean="0"/>
              <a:t>Brašno nastaje mljevenjem pšenice u mlinu. Tamo prolazi kroz razne filtere i stavlja se u vreću kako bi došlo do pekara.</a:t>
            </a:r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endParaRPr lang="hr-HR" sz="3200" dirty="0"/>
          </a:p>
        </p:txBody>
      </p:sp>
      <p:pic>
        <p:nvPicPr>
          <p:cNvPr id="5" name="Picture 2" descr="Novac u brašnu – priča o savjesti – VJERONAUČNI POR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822" y="3372418"/>
            <a:ext cx="1952977" cy="261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995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 pekara do sirovog kruha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Pekar uzima brašno iz vreće te mu doda još neke sastojke (kvasac, sol, ulje i šećer) koji mu trebaju za napraviti kruh. Nakon što sve sastojke promiješa dobije jednu smjesu od koje treba napraviti jednu kuglu.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583" y="3194756"/>
            <a:ext cx="6290193" cy="330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587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 sirovog do pečenog kruha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Nije dovoljno što smo izmjesili kruh jer ga možemo pojesti tek kada ga ispečemo. Tako da kada pekari izmjese kruh trebaju ga i ispeči</a:t>
            </a:r>
            <a:r>
              <a:rPr lang="hr-HR" dirty="0"/>
              <a:t> </a:t>
            </a:r>
            <a:r>
              <a:rPr lang="hr-HR" dirty="0" smtClean="0"/>
              <a:t>u pećnici na 200 C pola sata.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072" y="3273778"/>
            <a:ext cx="4953728" cy="3284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871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 kruha do doručka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Kada je kruh gotov pekar ga dostavi trgovini pa si ujutro idem po kruh i namažem na njega maslac i med te mi to bude doručak.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7645" y="3206884"/>
            <a:ext cx="5013854" cy="281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819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147</Words>
  <Application>Microsoft Office PowerPoint</Application>
  <PresentationFormat>Široki zaslon</PresentationFormat>
  <Paragraphs>9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Od brašna do kruha</vt:lpstr>
      <vt:lpstr>Od mlina do pekara</vt:lpstr>
      <vt:lpstr>Od pekara do sirovog kruha</vt:lpstr>
      <vt:lpstr>Od sirovog do pečenog kruha</vt:lpstr>
      <vt:lpstr>Od kruha do doručka</vt:lpstr>
    </vt:vector>
  </TitlesOfParts>
  <Company>Riviera Adria d.d.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brašna do kruha</dc:title>
  <dc:creator>Vojka Kotiga</dc:creator>
  <cp:lastModifiedBy>Korisnik</cp:lastModifiedBy>
  <cp:revision>7</cp:revision>
  <dcterms:created xsi:type="dcterms:W3CDTF">2020-10-27T15:02:28Z</dcterms:created>
  <dcterms:modified xsi:type="dcterms:W3CDTF">2020-10-29T17:31:38Z</dcterms:modified>
</cp:coreProperties>
</file>