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1E1B8-28F8-41C8-B086-530B2245A422}" type="doc">
      <dgm:prSet loTypeId="urn:microsoft.com/office/officeart/2005/8/layout/default#1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F5047C0B-4B58-4844-BA0C-1296AE6E341D}">
      <dgm:prSet/>
      <dgm:spPr/>
      <dgm:t>
        <a:bodyPr/>
        <a:lstStyle/>
        <a:p>
          <a:pPr rtl="0"/>
          <a:r>
            <a:rPr lang="hr-HR" dirty="0" smtClean="0"/>
            <a:t>Dimljeni losos</a:t>
          </a:r>
          <a:endParaRPr lang="hr-HR" dirty="0"/>
        </a:p>
      </dgm:t>
    </dgm:pt>
    <dgm:pt modelId="{2B05F253-78A0-439E-95FA-FD8E7306A5D1}" type="parTrans" cxnId="{86685942-92A3-466E-9F77-757332A4342F}">
      <dgm:prSet/>
      <dgm:spPr/>
      <dgm:t>
        <a:bodyPr/>
        <a:lstStyle/>
        <a:p>
          <a:endParaRPr lang="hr-HR"/>
        </a:p>
      </dgm:t>
    </dgm:pt>
    <dgm:pt modelId="{3399778D-74E0-47C5-B0EB-1A5A6DDF4CEC}" type="sibTrans" cxnId="{86685942-92A3-466E-9F77-757332A4342F}">
      <dgm:prSet/>
      <dgm:spPr/>
      <dgm:t>
        <a:bodyPr/>
        <a:lstStyle/>
        <a:p>
          <a:endParaRPr lang="hr-HR"/>
        </a:p>
      </dgm:t>
    </dgm:pt>
    <dgm:pt modelId="{0D6DBEB0-691E-4E36-A7F0-C9DC1CF4EFD4}">
      <dgm:prSet/>
      <dgm:spPr/>
      <dgm:t>
        <a:bodyPr/>
        <a:lstStyle/>
        <a:p>
          <a:pPr rtl="0"/>
          <a:r>
            <a:rPr lang="hr-HR" dirty="0" smtClean="0"/>
            <a:t>Pizza</a:t>
          </a:r>
          <a:endParaRPr lang="hr-HR" dirty="0"/>
        </a:p>
      </dgm:t>
    </dgm:pt>
    <dgm:pt modelId="{7689E4A3-3A13-479A-B961-914AC7519FD0}" type="parTrans" cxnId="{FA54FEC0-ADD4-4152-A372-E2810935132A}">
      <dgm:prSet/>
      <dgm:spPr/>
      <dgm:t>
        <a:bodyPr/>
        <a:lstStyle/>
        <a:p>
          <a:endParaRPr lang="hr-HR"/>
        </a:p>
      </dgm:t>
    </dgm:pt>
    <dgm:pt modelId="{FEA2C80B-A7C4-4069-8567-B950C75A19C3}" type="sibTrans" cxnId="{FA54FEC0-ADD4-4152-A372-E2810935132A}">
      <dgm:prSet/>
      <dgm:spPr/>
      <dgm:t>
        <a:bodyPr/>
        <a:lstStyle/>
        <a:p>
          <a:endParaRPr lang="hr-HR"/>
        </a:p>
      </dgm:t>
    </dgm:pt>
    <dgm:pt modelId="{292151A9-E6BC-4A2B-9207-3C4A38ABCAF1}">
      <dgm:prSet/>
      <dgm:spPr/>
      <dgm:t>
        <a:bodyPr/>
        <a:lstStyle/>
        <a:p>
          <a:pPr rtl="0"/>
          <a:r>
            <a:rPr lang="hr-HR" dirty="0" smtClean="0"/>
            <a:t>Riža s umakom, piletinom, mesom u vrhnju, povrćem i gljivama</a:t>
          </a:r>
          <a:endParaRPr lang="hr-HR" dirty="0"/>
        </a:p>
      </dgm:t>
    </dgm:pt>
    <dgm:pt modelId="{897DC3D8-83F1-493D-9BDA-FD55AFA626A4}" type="parTrans" cxnId="{FE5DA6DD-F631-419D-8A7E-16F8061E3A41}">
      <dgm:prSet/>
      <dgm:spPr/>
      <dgm:t>
        <a:bodyPr/>
        <a:lstStyle/>
        <a:p>
          <a:endParaRPr lang="hr-HR"/>
        </a:p>
      </dgm:t>
    </dgm:pt>
    <dgm:pt modelId="{24EE16DB-2ED0-4275-8DBA-0C0982313CC7}" type="sibTrans" cxnId="{FE5DA6DD-F631-419D-8A7E-16F8061E3A41}">
      <dgm:prSet/>
      <dgm:spPr/>
      <dgm:t>
        <a:bodyPr/>
        <a:lstStyle/>
        <a:p>
          <a:endParaRPr lang="hr-HR"/>
        </a:p>
      </dgm:t>
    </dgm:pt>
    <dgm:pt modelId="{6F0793E8-47F1-4716-ABC5-B907EC5EA284}">
      <dgm:prSet/>
      <dgm:spPr/>
      <dgm:t>
        <a:bodyPr/>
        <a:lstStyle/>
        <a:p>
          <a:pPr rtl="0"/>
          <a:r>
            <a:rPr lang="hr-HR" dirty="0" smtClean="0"/>
            <a:t>Pašta na bilo koji način, sa špinatom, blitvom</a:t>
          </a:r>
          <a:endParaRPr lang="hr-HR" dirty="0"/>
        </a:p>
      </dgm:t>
    </dgm:pt>
    <dgm:pt modelId="{57C0540A-1481-444E-B5B6-718499DABCC6}" type="parTrans" cxnId="{3C736FDB-94BB-46AE-ACDA-89150D861628}">
      <dgm:prSet/>
      <dgm:spPr/>
      <dgm:t>
        <a:bodyPr/>
        <a:lstStyle/>
        <a:p>
          <a:endParaRPr lang="hr-HR"/>
        </a:p>
      </dgm:t>
    </dgm:pt>
    <dgm:pt modelId="{7504D1EA-FEFC-45F5-9B11-F44D2D838FFC}" type="sibTrans" cxnId="{3C736FDB-94BB-46AE-ACDA-89150D861628}">
      <dgm:prSet/>
      <dgm:spPr/>
      <dgm:t>
        <a:bodyPr/>
        <a:lstStyle/>
        <a:p>
          <a:endParaRPr lang="hr-HR"/>
        </a:p>
      </dgm:t>
    </dgm:pt>
    <dgm:pt modelId="{C5F6D279-DD6E-491B-839B-E3782758E252}">
      <dgm:prSet/>
      <dgm:spPr/>
      <dgm:t>
        <a:bodyPr/>
        <a:lstStyle/>
        <a:p>
          <a:pPr rtl="0"/>
          <a:r>
            <a:rPr lang="hr-HR" dirty="0" smtClean="0"/>
            <a:t>Palačinke, slatkiši i Čokolino</a:t>
          </a:r>
          <a:endParaRPr lang="hr-HR" dirty="0"/>
        </a:p>
      </dgm:t>
    </dgm:pt>
    <dgm:pt modelId="{87F6FFCA-A08A-4A15-AF42-83E33507C2DB}" type="parTrans" cxnId="{730FDD3F-12DA-4D31-9B5C-23728BF72402}">
      <dgm:prSet/>
      <dgm:spPr/>
      <dgm:t>
        <a:bodyPr/>
        <a:lstStyle/>
        <a:p>
          <a:endParaRPr lang="hr-HR"/>
        </a:p>
      </dgm:t>
    </dgm:pt>
    <dgm:pt modelId="{1D61E211-96B1-43A8-A8FD-1BC6F7F1A63A}" type="sibTrans" cxnId="{730FDD3F-12DA-4D31-9B5C-23728BF72402}">
      <dgm:prSet/>
      <dgm:spPr/>
      <dgm:t>
        <a:bodyPr/>
        <a:lstStyle/>
        <a:p>
          <a:endParaRPr lang="hr-HR"/>
        </a:p>
      </dgm:t>
    </dgm:pt>
    <dgm:pt modelId="{D23B550A-E838-4DB2-AEC7-46AF881343B5}">
      <dgm:prSet/>
      <dgm:spPr/>
      <dgm:t>
        <a:bodyPr/>
        <a:lstStyle/>
        <a:p>
          <a:pPr rtl="0"/>
          <a:r>
            <a:rPr lang="hr-HR" dirty="0" smtClean="0"/>
            <a:t>Pohano meso i pomfrit</a:t>
          </a:r>
          <a:endParaRPr lang="hr-HR" dirty="0"/>
        </a:p>
      </dgm:t>
    </dgm:pt>
    <dgm:pt modelId="{5F0CCC30-0C5D-4081-AE3F-05D94BDF493F}" type="parTrans" cxnId="{78759965-2168-4E53-BBC5-5AE0546FF4C9}">
      <dgm:prSet/>
      <dgm:spPr/>
      <dgm:t>
        <a:bodyPr/>
        <a:lstStyle/>
        <a:p>
          <a:endParaRPr lang="hr-HR"/>
        </a:p>
      </dgm:t>
    </dgm:pt>
    <dgm:pt modelId="{8B4C3E8E-7EB4-4169-8693-0ED4FFDFDE0F}" type="sibTrans" cxnId="{78759965-2168-4E53-BBC5-5AE0546FF4C9}">
      <dgm:prSet/>
      <dgm:spPr/>
      <dgm:t>
        <a:bodyPr/>
        <a:lstStyle/>
        <a:p>
          <a:endParaRPr lang="hr-HR"/>
        </a:p>
      </dgm:t>
    </dgm:pt>
    <dgm:pt modelId="{0D589D25-11AC-480E-9486-5D70AA3CA25B}">
      <dgm:prSet/>
      <dgm:spPr/>
      <dgm:t>
        <a:bodyPr/>
        <a:lstStyle/>
        <a:p>
          <a:pPr rtl="0"/>
          <a:r>
            <a:rPr lang="hr-HR" dirty="0" smtClean="0"/>
            <a:t>Ćufte i pire krompir</a:t>
          </a:r>
          <a:endParaRPr lang="hr-HR" dirty="0"/>
        </a:p>
      </dgm:t>
    </dgm:pt>
    <dgm:pt modelId="{9F7829CF-D0DA-46E4-9C65-A6091A575F05}" type="parTrans" cxnId="{26EE515A-9BC0-48F4-BF30-4F3642928F78}">
      <dgm:prSet/>
      <dgm:spPr/>
      <dgm:t>
        <a:bodyPr/>
        <a:lstStyle/>
        <a:p>
          <a:endParaRPr lang="hr-HR"/>
        </a:p>
      </dgm:t>
    </dgm:pt>
    <dgm:pt modelId="{C1B4DE92-A98D-452E-B29E-D899CB29D143}" type="sibTrans" cxnId="{26EE515A-9BC0-48F4-BF30-4F3642928F78}">
      <dgm:prSet/>
      <dgm:spPr/>
      <dgm:t>
        <a:bodyPr/>
        <a:lstStyle/>
        <a:p>
          <a:endParaRPr lang="hr-HR"/>
        </a:p>
      </dgm:t>
    </dgm:pt>
    <dgm:pt modelId="{E4A8A919-DDBA-406A-9852-3915C5A99020}">
      <dgm:prSet/>
      <dgm:spPr/>
      <dgm:t>
        <a:bodyPr/>
        <a:lstStyle/>
        <a:p>
          <a:pPr rtl="0"/>
          <a:r>
            <a:rPr lang="hr-HR" dirty="0" smtClean="0"/>
            <a:t>Juha</a:t>
          </a:r>
          <a:endParaRPr lang="hr-HR" dirty="0"/>
        </a:p>
      </dgm:t>
    </dgm:pt>
    <dgm:pt modelId="{76CBCBC5-B202-4BD8-B0DF-57B78D3C85C8}" type="parTrans" cxnId="{629E41B6-8C7E-41DB-BC7F-3C6F06C33A85}">
      <dgm:prSet/>
      <dgm:spPr/>
      <dgm:t>
        <a:bodyPr/>
        <a:lstStyle/>
        <a:p>
          <a:endParaRPr lang="hr-HR"/>
        </a:p>
      </dgm:t>
    </dgm:pt>
    <dgm:pt modelId="{B3A070C9-8603-4E32-84B9-E53C89B24054}" type="sibTrans" cxnId="{629E41B6-8C7E-41DB-BC7F-3C6F06C33A85}">
      <dgm:prSet/>
      <dgm:spPr/>
      <dgm:t>
        <a:bodyPr/>
        <a:lstStyle/>
        <a:p>
          <a:endParaRPr lang="hr-HR"/>
        </a:p>
      </dgm:t>
    </dgm:pt>
    <dgm:pt modelId="{FA60CD27-6F13-4E8D-9C44-9FD4A8F2FC59}">
      <dgm:prSet/>
      <dgm:spPr/>
      <dgm:t>
        <a:bodyPr/>
        <a:lstStyle/>
        <a:p>
          <a:pPr rtl="0"/>
          <a:r>
            <a:rPr lang="hr-HR" dirty="0" smtClean="0"/>
            <a:t>Palenta i šugo</a:t>
          </a:r>
          <a:endParaRPr lang="hr-HR" dirty="0"/>
        </a:p>
      </dgm:t>
    </dgm:pt>
    <dgm:pt modelId="{A64101C6-3942-4FEE-A4E2-EA392BD9C783}" type="parTrans" cxnId="{B2042D0F-6E73-40B8-8D91-01698DE8EA8B}">
      <dgm:prSet/>
      <dgm:spPr/>
      <dgm:t>
        <a:bodyPr/>
        <a:lstStyle/>
        <a:p>
          <a:endParaRPr lang="hr-HR"/>
        </a:p>
      </dgm:t>
    </dgm:pt>
    <dgm:pt modelId="{68591BDD-55C6-4F12-B712-BE2BACC8A32F}" type="sibTrans" cxnId="{B2042D0F-6E73-40B8-8D91-01698DE8EA8B}">
      <dgm:prSet/>
      <dgm:spPr/>
      <dgm:t>
        <a:bodyPr/>
        <a:lstStyle/>
        <a:p>
          <a:endParaRPr lang="hr-HR"/>
        </a:p>
      </dgm:t>
    </dgm:pt>
    <dgm:pt modelId="{1C80B614-B969-4897-8FA9-A7E96D84B685}">
      <dgm:prSet/>
      <dgm:spPr/>
      <dgm:t>
        <a:bodyPr/>
        <a:lstStyle/>
        <a:p>
          <a:pPr rtl="0"/>
          <a:r>
            <a:rPr lang="hr-HR" dirty="0" smtClean="0"/>
            <a:t>Hamburger, pečenica</a:t>
          </a:r>
          <a:endParaRPr lang="hr-HR" dirty="0"/>
        </a:p>
      </dgm:t>
    </dgm:pt>
    <dgm:pt modelId="{77435A25-37A9-4994-ACD0-B50F650AAEAB}" type="parTrans" cxnId="{B1942647-A155-4432-9D34-EC74D4BFE0D7}">
      <dgm:prSet/>
      <dgm:spPr/>
      <dgm:t>
        <a:bodyPr/>
        <a:lstStyle/>
        <a:p>
          <a:endParaRPr lang="hr-HR"/>
        </a:p>
      </dgm:t>
    </dgm:pt>
    <dgm:pt modelId="{21B1F3BC-4DFD-42A7-8B1E-2481B4F4DE99}" type="sibTrans" cxnId="{B1942647-A155-4432-9D34-EC74D4BFE0D7}">
      <dgm:prSet/>
      <dgm:spPr/>
      <dgm:t>
        <a:bodyPr/>
        <a:lstStyle/>
        <a:p>
          <a:endParaRPr lang="hr-HR"/>
        </a:p>
      </dgm:t>
    </dgm:pt>
    <dgm:pt modelId="{CA7D1E3A-E968-42FA-BEF6-6A8AF318EC5F}">
      <dgm:prSet/>
      <dgm:spPr/>
      <dgm:t>
        <a:bodyPr/>
        <a:lstStyle/>
        <a:p>
          <a:pPr rtl="0"/>
          <a:r>
            <a:rPr lang="hr-HR" dirty="0" smtClean="0"/>
            <a:t>Ražnjići i povrće</a:t>
          </a:r>
          <a:endParaRPr lang="hr-HR" dirty="0"/>
        </a:p>
      </dgm:t>
    </dgm:pt>
    <dgm:pt modelId="{36AEACA0-2D9C-409C-AA66-1E982B67E9FA}" type="parTrans" cxnId="{9F963857-2175-4978-B550-D7B2374321A6}">
      <dgm:prSet/>
      <dgm:spPr/>
      <dgm:t>
        <a:bodyPr/>
        <a:lstStyle/>
        <a:p>
          <a:endParaRPr lang="hr-HR"/>
        </a:p>
      </dgm:t>
    </dgm:pt>
    <dgm:pt modelId="{182C1B96-6A9D-4F8F-BF20-F3B979B235DF}" type="sibTrans" cxnId="{9F963857-2175-4978-B550-D7B2374321A6}">
      <dgm:prSet/>
      <dgm:spPr/>
      <dgm:t>
        <a:bodyPr/>
        <a:lstStyle/>
        <a:p>
          <a:endParaRPr lang="hr-HR"/>
        </a:p>
      </dgm:t>
    </dgm:pt>
    <dgm:pt modelId="{26BA543C-77EA-4F9E-AC75-046F46F45060}">
      <dgm:prSet/>
      <dgm:spPr/>
      <dgm:t>
        <a:bodyPr/>
        <a:lstStyle/>
        <a:p>
          <a:pPr rtl="0"/>
          <a:r>
            <a:rPr lang="hr-HR" dirty="0" smtClean="0"/>
            <a:t>Salata </a:t>
          </a:r>
          <a:endParaRPr lang="hr-HR" dirty="0"/>
        </a:p>
      </dgm:t>
    </dgm:pt>
    <dgm:pt modelId="{5B8B0878-B33F-4741-A21C-C9CEEC0E9DAC}" type="parTrans" cxnId="{9B36176F-0B41-4902-8352-9EFCD8A64D25}">
      <dgm:prSet/>
      <dgm:spPr/>
      <dgm:t>
        <a:bodyPr/>
        <a:lstStyle/>
        <a:p>
          <a:endParaRPr lang="hr-HR"/>
        </a:p>
      </dgm:t>
    </dgm:pt>
    <dgm:pt modelId="{94F1BA3A-4332-44CF-BAB7-33956D547107}" type="sibTrans" cxnId="{9B36176F-0B41-4902-8352-9EFCD8A64D25}">
      <dgm:prSet/>
      <dgm:spPr/>
      <dgm:t>
        <a:bodyPr/>
        <a:lstStyle/>
        <a:p>
          <a:endParaRPr lang="hr-HR"/>
        </a:p>
      </dgm:t>
    </dgm:pt>
    <dgm:pt modelId="{A88926F0-6AE2-4CD8-A7B2-8DE7CFADDAA0}" type="pres">
      <dgm:prSet presAssocID="{9241E1B8-28F8-41C8-B086-530B2245A4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C2C316D-A3B4-449E-90C6-04415CF15238}" type="pres">
      <dgm:prSet presAssocID="{F5047C0B-4B58-4844-BA0C-1296AE6E341D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350D71-E289-4CDF-81C7-92077E0B4A43}" type="pres">
      <dgm:prSet presAssocID="{3399778D-74E0-47C5-B0EB-1A5A6DDF4CEC}" presName="sibTrans" presStyleCnt="0"/>
      <dgm:spPr/>
    </dgm:pt>
    <dgm:pt modelId="{3A235322-9F3E-48A7-92D8-FCE946E9BC6D}" type="pres">
      <dgm:prSet presAssocID="{0D6DBEB0-691E-4E36-A7F0-C9DC1CF4EFD4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94ADCB0-854D-482D-A376-6C73BB79439E}" type="pres">
      <dgm:prSet presAssocID="{FEA2C80B-A7C4-4069-8567-B950C75A19C3}" presName="sibTrans" presStyleCnt="0"/>
      <dgm:spPr/>
    </dgm:pt>
    <dgm:pt modelId="{94FCDDFE-CEEE-4A0D-A255-145BC9A87226}" type="pres">
      <dgm:prSet presAssocID="{292151A9-E6BC-4A2B-9207-3C4A38ABCAF1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C5AF41-B597-4254-B92D-D0CB9E4CC8F9}" type="pres">
      <dgm:prSet presAssocID="{24EE16DB-2ED0-4275-8DBA-0C0982313CC7}" presName="sibTrans" presStyleCnt="0"/>
      <dgm:spPr/>
    </dgm:pt>
    <dgm:pt modelId="{0E294D31-DCE5-4582-9AB3-D9DB56A76C3E}" type="pres">
      <dgm:prSet presAssocID="{6F0793E8-47F1-4716-ABC5-B907EC5EA284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9D3A8B-1F86-4070-A3BD-7CA74626EEF6}" type="pres">
      <dgm:prSet presAssocID="{7504D1EA-FEFC-45F5-9B11-F44D2D838FFC}" presName="sibTrans" presStyleCnt="0"/>
      <dgm:spPr/>
    </dgm:pt>
    <dgm:pt modelId="{3DFF7EB9-224F-418F-83F3-C1D2043B1924}" type="pres">
      <dgm:prSet presAssocID="{C5F6D279-DD6E-491B-839B-E3782758E25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40A2A5-9C21-4BB2-8423-F75FB621E4B0}" type="pres">
      <dgm:prSet presAssocID="{1D61E211-96B1-43A8-A8FD-1BC6F7F1A63A}" presName="sibTrans" presStyleCnt="0"/>
      <dgm:spPr/>
    </dgm:pt>
    <dgm:pt modelId="{7045303F-141D-4463-AEB1-9BC934B8B95E}" type="pres">
      <dgm:prSet presAssocID="{D23B550A-E838-4DB2-AEC7-46AF881343B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B475436-27E3-45EF-AE2C-047D67C8E84B}" type="pres">
      <dgm:prSet presAssocID="{8B4C3E8E-7EB4-4169-8693-0ED4FFDFDE0F}" presName="sibTrans" presStyleCnt="0"/>
      <dgm:spPr/>
    </dgm:pt>
    <dgm:pt modelId="{D57EAA3F-A997-471F-B7CF-CD6F86925E76}" type="pres">
      <dgm:prSet presAssocID="{0D589D25-11AC-480E-9486-5D70AA3CA25B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0EBAA10-AB4F-4C18-97FC-0CCBB2438647}" type="pres">
      <dgm:prSet presAssocID="{C1B4DE92-A98D-452E-B29E-D899CB29D143}" presName="sibTrans" presStyleCnt="0"/>
      <dgm:spPr/>
    </dgm:pt>
    <dgm:pt modelId="{FD580C62-059B-4EA0-A979-F61FBE4412AB}" type="pres">
      <dgm:prSet presAssocID="{E4A8A919-DDBA-406A-9852-3915C5A99020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ABA237-7E97-483B-86DC-815FB89EB4F0}" type="pres">
      <dgm:prSet presAssocID="{B3A070C9-8603-4E32-84B9-E53C89B24054}" presName="sibTrans" presStyleCnt="0"/>
      <dgm:spPr/>
    </dgm:pt>
    <dgm:pt modelId="{E3D85CA6-D80D-40DE-85FE-B1E95EC4364E}" type="pres">
      <dgm:prSet presAssocID="{FA60CD27-6F13-4E8D-9C44-9FD4A8F2FC59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BBB7C11-C30C-440D-ACEB-6F37ABD778AB}" type="pres">
      <dgm:prSet presAssocID="{68591BDD-55C6-4F12-B712-BE2BACC8A32F}" presName="sibTrans" presStyleCnt="0"/>
      <dgm:spPr/>
    </dgm:pt>
    <dgm:pt modelId="{8F478BCA-9B40-4E2B-8837-B0405DE180F5}" type="pres">
      <dgm:prSet presAssocID="{1C80B614-B969-4897-8FA9-A7E96D84B68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B7B9AD-021D-404A-AE13-0054300C4EBF}" type="pres">
      <dgm:prSet presAssocID="{21B1F3BC-4DFD-42A7-8B1E-2481B4F4DE99}" presName="sibTrans" presStyleCnt="0"/>
      <dgm:spPr/>
    </dgm:pt>
    <dgm:pt modelId="{ACAA4C50-6CAE-42FB-B4D0-B292BDE115E8}" type="pres">
      <dgm:prSet presAssocID="{CA7D1E3A-E968-42FA-BEF6-6A8AF318EC5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BB9B50-B4AA-4355-AD54-9F88DEF759C6}" type="pres">
      <dgm:prSet presAssocID="{182C1B96-6A9D-4F8F-BF20-F3B979B235DF}" presName="sibTrans" presStyleCnt="0"/>
      <dgm:spPr/>
    </dgm:pt>
    <dgm:pt modelId="{0CC76403-E455-4CEA-8E6F-0B516A4CD5A2}" type="pres">
      <dgm:prSet presAssocID="{26BA543C-77EA-4F9E-AC75-046F46F45060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2042D0F-6E73-40B8-8D91-01698DE8EA8B}" srcId="{9241E1B8-28F8-41C8-B086-530B2245A422}" destId="{FA60CD27-6F13-4E8D-9C44-9FD4A8F2FC59}" srcOrd="8" destOrd="0" parTransId="{A64101C6-3942-4FEE-A4E2-EA392BD9C783}" sibTransId="{68591BDD-55C6-4F12-B712-BE2BACC8A32F}"/>
    <dgm:cxn modelId="{78759965-2168-4E53-BBC5-5AE0546FF4C9}" srcId="{9241E1B8-28F8-41C8-B086-530B2245A422}" destId="{D23B550A-E838-4DB2-AEC7-46AF881343B5}" srcOrd="5" destOrd="0" parTransId="{5F0CCC30-0C5D-4081-AE3F-05D94BDF493F}" sibTransId="{8B4C3E8E-7EB4-4169-8693-0ED4FFDFDE0F}"/>
    <dgm:cxn modelId="{FE5DA6DD-F631-419D-8A7E-16F8061E3A41}" srcId="{9241E1B8-28F8-41C8-B086-530B2245A422}" destId="{292151A9-E6BC-4A2B-9207-3C4A38ABCAF1}" srcOrd="2" destOrd="0" parTransId="{897DC3D8-83F1-493D-9BDA-FD55AFA626A4}" sibTransId="{24EE16DB-2ED0-4275-8DBA-0C0982313CC7}"/>
    <dgm:cxn modelId="{BBEF5C24-1C3E-4506-8E28-34E37551159E}" type="presOf" srcId="{9241E1B8-28F8-41C8-B086-530B2245A422}" destId="{A88926F0-6AE2-4CD8-A7B2-8DE7CFADDAA0}" srcOrd="0" destOrd="0" presId="urn:microsoft.com/office/officeart/2005/8/layout/default#1"/>
    <dgm:cxn modelId="{3C736FDB-94BB-46AE-ACDA-89150D861628}" srcId="{9241E1B8-28F8-41C8-B086-530B2245A422}" destId="{6F0793E8-47F1-4716-ABC5-B907EC5EA284}" srcOrd="3" destOrd="0" parTransId="{57C0540A-1481-444E-B5B6-718499DABCC6}" sibTransId="{7504D1EA-FEFC-45F5-9B11-F44D2D838FFC}"/>
    <dgm:cxn modelId="{FDED9FEC-7E70-4AD3-B80B-DD1CFB226592}" type="presOf" srcId="{0D589D25-11AC-480E-9486-5D70AA3CA25B}" destId="{D57EAA3F-A997-471F-B7CF-CD6F86925E76}" srcOrd="0" destOrd="0" presId="urn:microsoft.com/office/officeart/2005/8/layout/default#1"/>
    <dgm:cxn modelId="{FA54FEC0-ADD4-4152-A372-E2810935132A}" srcId="{9241E1B8-28F8-41C8-B086-530B2245A422}" destId="{0D6DBEB0-691E-4E36-A7F0-C9DC1CF4EFD4}" srcOrd="1" destOrd="0" parTransId="{7689E4A3-3A13-479A-B961-914AC7519FD0}" sibTransId="{FEA2C80B-A7C4-4069-8567-B950C75A19C3}"/>
    <dgm:cxn modelId="{730FDD3F-12DA-4D31-9B5C-23728BF72402}" srcId="{9241E1B8-28F8-41C8-B086-530B2245A422}" destId="{C5F6D279-DD6E-491B-839B-E3782758E252}" srcOrd="4" destOrd="0" parTransId="{87F6FFCA-A08A-4A15-AF42-83E33507C2DB}" sibTransId="{1D61E211-96B1-43A8-A8FD-1BC6F7F1A63A}"/>
    <dgm:cxn modelId="{79DAC08F-52F4-4757-81C1-F9A3ABDE0368}" type="presOf" srcId="{F5047C0B-4B58-4844-BA0C-1296AE6E341D}" destId="{9C2C316D-A3B4-449E-90C6-04415CF15238}" srcOrd="0" destOrd="0" presId="urn:microsoft.com/office/officeart/2005/8/layout/default#1"/>
    <dgm:cxn modelId="{9F963857-2175-4978-B550-D7B2374321A6}" srcId="{9241E1B8-28F8-41C8-B086-530B2245A422}" destId="{CA7D1E3A-E968-42FA-BEF6-6A8AF318EC5F}" srcOrd="10" destOrd="0" parTransId="{36AEACA0-2D9C-409C-AA66-1E982B67E9FA}" sibTransId="{182C1B96-6A9D-4F8F-BF20-F3B979B235DF}"/>
    <dgm:cxn modelId="{9B36176F-0B41-4902-8352-9EFCD8A64D25}" srcId="{9241E1B8-28F8-41C8-B086-530B2245A422}" destId="{26BA543C-77EA-4F9E-AC75-046F46F45060}" srcOrd="11" destOrd="0" parTransId="{5B8B0878-B33F-4741-A21C-C9CEEC0E9DAC}" sibTransId="{94F1BA3A-4332-44CF-BAB7-33956D547107}"/>
    <dgm:cxn modelId="{26EE515A-9BC0-48F4-BF30-4F3642928F78}" srcId="{9241E1B8-28F8-41C8-B086-530B2245A422}" destId="{0D589D25-11AC-480E-9486-5D70AA3CA25B}" srcOrd="6" destOrd="0" parTransId="{9F7829CF-D0DA-46E4-9C65-A6091A575F05}" sibTransId="{C1B4DE92-A98D-452E-B29E-D899CB29D143}"/>
    <dgm:cxn modelId="{291D83AB-0C66-430D-A867-6E57EBE420C3}" type="presOf" srcId="{CA7D1E3A-E968-42FA-BEF6-6A8AF318EC5F}" destId="{ACAA4C50-6CAE-42FB-B4D0-B292BDE115E8}" srcOrd="0" destOrd="0" presId="urn:microsoft.com/office/officeart/2005/8/layout/default#1"/>
    <dgm:cxn modelId="{6F996B27-14B5-48C4-9E0C-9B5096D24444}" type="presOf" srcId="{E4A8A919-DDBA-406A-9852-3915C5A99020}" destId="{FD580C62-059B-4EA0-A979-F61FBE4412AB}" srcOrd="0" destOrd="0" presId="urn:microsoft.com/office/officeart/2005/8/layout/default#1"/>
    <dgm:cxn modelId="{4E9A98A0-8A9B-4879-9751-AC62E946C3BB}" type="presOf" srcId="{26BA543C-77EA-4F9E-AC75-046F46F45060}" destId="{0CC76403-E455-4CEA-8E6F-0B516A4CD5A2}" srcOrd="0" destOrd="0" presId="urn:microsoft.com/office/officeart/2005/8/layout/default#1"/>
    <dgm:cxn modelId="{3729B24D-5E20-44D8-B282-0DB51F32AA94}" type="presOf" srcId="{292151A9-E6BC-4A2B-9207-3C4A38ABCAF1}" destId="{94FCDDFE-CEEE-4A0D-A255-145BC9A87226}" srcOrd="0" destOrd="0" presId="urn:microsoft.com/office/officeart/2005/8/layout/default#1"/>
    <dgm:cxn modelId="{629E41B6-8C7E-41DB-BC7F-3C6F06C33A85}" srcId="{9241E1B8-28F8-41C8-B086-530B2245A422}" destId="{E4A8A919-DDBA-406A-9852-3915C5A99020}" srcOrd="7" destOrd="0" parTransId="{76CBCBC5-B202-4BD8-B0DF-57B78D3C85C8}" sibTransId="{B3A070C9-8603-4E32-84B9-E53C89B24054}"/>
    <dgm:cxn modelId="{86685942-92A3-466E-9F77-757332A4342F}" srcId="{9241E1B8-28F8-41C8-B086-530B2245A422}" destId="{F5047C0B-4B58-4844-BA0C-1296AE6E341D}" srcOrd="0" destOrd="0" parTransId="{2B05F253-78A0-439E-95FA-FD8E7306A5D1}" sibTransId="{3399778D-74E0-47C5-B0EB-1A5A6DDF4CEC}"/>
    <dgm:cxn modelId="{680D3594-8B31-4068-AED9-84D6C99FEDA5}" type="presOf" srcId="{D23B550A-E838-4DB2-AEC7-46AF881343B5}" destId="{7045303F-141D-4463-AEB1-9BC934B8B95E}" srcOrd="0" destOrd="0" presId="urn:microsoft.com/office/officeart/2005/8/layout/default#1"/>
    <dgm:cxn modelId="{146C13AB-7E3D-4467-9E1E-F4D2CA4D3D4B}" type="presOf" srcId="{6F0793E8-47F1-4716-ABC5-B907EC5EA284}" destId="{0E294D31-DCE5-4582-9AB3-D9DB56A76C3E}" srcOrd="0" destOrd="0" presId="urn:microsoft.com/office/officeart/2005/8/layout/default#1"/>
    <dgm:cxn modelId="{04E61DE8-E5EA-4853-8BA2-A4BD94067A56}" type="presOf" srcId="{FA60CD27-6F13-4E8D-9C44-9FD4A8F2FC59}" destId="{E3D85CA6-D80D-40DE-85FE-B1E95EC4364E}" srcOrd="0" destOrd="0" presId="urn:microsoft.com/office/officeart/2005/8/layout/default#1"/>
    <dgm:cxn modelId="{C0205CD0-FEBB-4B7A-8B78-53F720542D1E}" type="presOf" srcId="{0D6DBEB0-691E-4E36-A7F0-C9DC1CF4EFD4}" destId="{3A235322-9F3E-48A7-92D8-FCE946E9BC6D}" srcOrd="0" destOrd="0" presId="urn:microsoft.com/office/officeart/2005/8/layout/default#1"/>
    <dgm:cxn modelId="{B1942647-A155-4432-9D34-EC74D4BFE0D7}" srcId="{9241E1B8-28F8-41C8-B086-530B2245A422}" destId="{1C80B614-B969-4897-8FA9-A7E96D84B685}" srcOrd="9" destOrd="0" parTransId="{77435A25-37A9-4994-ACD0-B50F650AAEAB}" sibTransId="{21B1F3BC-4DFD-42A7-8B1E-2481B4F4DE99}"/>
    <dgm:cxn modelId="{CA249DEE-C808-40D5-BD5A-66D72150E855}" type="presOf" srcId="{C5F6D279-DD6E-491B-839B-E3782758E252}" destId="{3DFF7EB9-224F-418F-83F3-C1D2043B1924}" srcOrd="0" destOrd="0" presId="urn:microsoft.com/office/officeart/2005/8/layout/default#1"/>
    <dgm:cxn modelId="{B4B50485-011E-4F99-85A9-2C7C9740FADE}" type="presOf" srcId="{1C80B614-B969-4897-8FA9-A7E96D84B685}" destId="{8F478BCA-9B40-4E2B-8837-B0405DE180F5}" srcOrd="0" destOrd="0" presId="urn:microsoft.com/office/officeart/2005/8/layout/default#1"/>
    <dgm:cxn modelId="{61F2C260-E5D9-4473-8171-44D785F0E13E}" type="presParOf" srcId="{A88926F0-6AE2-4CD8-A7B2-8DE7CFADDAA0}" destId="{9C2C316D-A3B4-449E-90C6-04415CF15238}" srcOrd="0" destOrd="0" presId="urn:microsoft.com/office/officeart/2005/8/layout/default#1"/>
    <dgm:cxn modelId="{91028BE8-1995-4EC6-A58C-CBBB68A2D5FE}" type="presParOf" srcId="{A88926F0-6AE2-4CD8-A7B2-8DE7CFADDAA0}" destId="{5A350D71-E289-4CDF-81C7-92077E0B4A43}" srcOrd="1" destOrd="0" presId="urn:microsoft.com/office/officeart/2005/8/layout/default#1"/>
    <dgm:cxn modelId="{E6F94C4F-624E-4AE9-9F38-4587BCBCFEDB}" type="presParOf" srcId="{A88926F0-6AE2-4CD8-A7B2-8DE7CFADDAA0}" destId="{3A235322-9F3E-48A7-92D8-FCE946E9BC6D}" srcOrd="2" destOrd="0" presId="urn:microsoft.com/office/officeart/2005/8/layout/default#1"/>
    <dgm:cxn modelId="{62B39740-F353-4C4F-9E00-248E71762CA4}" type="presParOf" srcId="{A88926F0-6AE2-4CD8-A7B2-8DE7CFADDAA0}" destId="{A94ADCB0-854D-482D-A376-6C73BB79439E}" srcOrd="3" destOrd="0" presId="urn:microsoft.com/office/officeart/2005/8/layout/default#1"/>
    <dgm:cxn modelId="{691B1227-4D65-4118-89AB-0E2C03D280E3}" type="presParOf" srcId="{A88926F0-6AE2-4CD8-A7B2-8DE7CFADDAA0}" destId="{94FCDDFE-CEEE-4A0D-A255-145BC9A87226}" srcOrd="4" destOrd="0" presId="urn:microsoft.com/office/officeart/2005/8/layout/default#1"/>
    <dgm:cxn modelId="{255F42CC-8FF0-42E3-929A-8CCD0E6F6642}" type="presParOf" srcId="{A88926F0-6AE2-4CD8-A7B2-8DE7CFADDAA0}" destId="{7EC5AF41-B597-4254-B92D-D0CB9E4CC8F9}" srcOrd="5" destOrd="0" presId="urn:microsoft.com/office/officeart/2005/8/layout/default#1"/>
    <dgm:cxn modelId="{E05ECF9B-C48E-4641-AEB8-E415EA15B582}" type="presParOf" srcId="{A88926F0-6AE2-4CD8-A7B2-8DE7CFADDAA0}" destId="{0E294D31-DCE5-4582-9AB3-D9DB56A76C3E}" srcOrd="6" destOrd="0" presId="urn:microsoft.com/office/officeart/2005/8/layout/default#1"/>
    <dgm:cxn modelId="{555E1A8E-28DD-4030-9FD1-0C23213AF901}" type="presParOf" srcId="{A88926F0-6AE2-4CD8-A7B2-8DE7CFADDAA0}" destId="{1E9D3A8B-1F86-4070-A3BD-7CA74626EEF6}" srcOrd="7" destOrd="0" presId="urn:microsoft.com/office/officeart/2005/8/layout/default#1"/>
    <dgm:cxn modelId="{63F9568D-4D47-4F49-9CDB-ED0730EB69AF}" type="presParOf" srcId="{A88926F0-6AE2-4CD8-A7B2-8DE7CFADDAA0}" destId="{3DFF7EB9-224F-418F-83F3-C1D2043B1924}" srcOrd="8" destOrd="0" presId="urn:microsoft.com/office/officeart/2005/8/layout/default#1"/>
    <dgm:cxn modelId="{C69E9723-B546-49AD-8F2A-9C1EC8405DE6}" type="presParOf" srcId="{A88926F0-6AE2-4CD8-A7B2-8DE7CFADDAA0}" destId="{C440A2A5-9C21-4BB2-8423-F75FB621E4B0}" srcOrd="9" destOrd="0" presId="urn:microsoft.com/office/officeart/2005/8/layout/default#1"/>
    <dgm:cxn modelId="{180C99E2-44A3-46A9-ABF3-314DDEEA4009}" type="presParOf" srcId="{A88926F0-6AE2-4CD8-A7B2-8DE7CFADDAA0}" destId="{7045303F-141D-4463-AEB1-9BC934B8B95E}" srcOrd="10" destOrd="0" presId="urn:microsoft.com/office/officeart/2005/8/layout/default#1"/>
    <dgm:cxn modelId="{EA376E63-A11C-426A-AC34-82D857D79933}" type="presParOf" srcId="{A88926F0-6AE2-4CD8-A7B2-8DE7CFADDAA0}" destId="{DB475436-27E3-45EF-AE2C-047D67C8E84B}" srcOrd="11" destOrd="0" presId="urn:microsoft.com/office/officeart/2005/8/layout/default#1"/>
    <dgm:cxn modelId="{18B688EA-D25B-490E-8921-18CF1D6D675F}" type="presParOf" srcId="{A88926F0-6AE2-4CD8-A7B2-8DE7CFADDAA0}" destId="{D57EAA3F-A997-471F-B7CF-CD6F86925E76}" srcOrd="12" destOrd="0" presId="urn:microsoft.com/office/officeart/2005/8/layout/default#1"/>
    <dgm:cxn modelId="{4F1B5C33-BFFA-4D89-ABBA-41970B32D32B}" type="presParOf" srcId="{A88926F0-6AE2-4CD8-A7B2-8DE7CFADDAA0}" destId="{30EBAA10-AB4F-4C18-97FC-0CCBB2438647}" srcOrd="13" destOrd="0" presId="urn:microsoft.com/office/officeart/2005/8/layout/default#1"/>
    <dgm:cxn modelId="{E5EDEECE-23B9-4786-8F9D-13BAD45C2BEA}" type="presParOf" srcId="{A88926F0-6AE2-4CD8-A7B2-8DE7CFADDAA0}" destId="{FD580C62-059B-4EA0-A979-F61FBE4412AB}" srcOrd="14" destOrd="0" presId="urn:microsoft.com/office/officeart/2005/8/layout/default#1"/>
    <dgm:cxn modelId="{96139FCF-471E-4BC8-96F4-13BA8E6217DA}" type="presParOf" srcId="{A88926F0-6AE2-4CD8-A7B2-8DE7CFADDAA0}" destId="{46ABA237-7E97-483B-86DC-815FB89EB4F0}" srcOrd="15" destOrd="0" presId="urn:microsoft.com/office/officeart/2005/8/layout/default#1"/>
    <dgm:cxn modelId="{611C508B-367C-4407-A1CF-F8A72AD21C57}" type="presParOf" srcId="{A88926F0-6AE2-4CD8-A7B2-8DE7CFADDAA0}" destId="{E3D85CA6-D80D-40DE-85FE-B1E95EC4364E}" srcOrd="16" destOrd="0" presId="urn:microsoft.com/office/officeart/2005/8/layout/default#1"/>
    <dgm:cxn modelId="{A48DD2E2-E579-411F-A471-DAAD5FBC953F}" type="presParOf" srcId="{A88926F0-6AE2-4CD8-A7B2-8DE7CFADDAA0}" destId="{EBBB7C11-C30C-440D-ACEB-6F37ABD778AB}" srcOrd="17" destOrd="0" presId="urn:microsoft.com/office/officeart/2005/8/layout/default#1"/>
    <dgm:cxn modelId="{C341AF5C-BB01-410B-8572-8CFCECF0E2B2}" type="presParOf" srcId="{A88926F0-6AE2-4CD8-A7B2-8DE7CFADDAA0}" destId="{8F478BCA-9B40-4E2B-8837-B0405DE180F5}" srcOrd="18" destOrd="0" presId="urn:microsoft.com/office/officeart/2005/8/layout/default#1"/>
    <dgm:cxn modelId="{E0363E45-7A1E-48E7-9596-858784AB5498}" type="presParOf" srcId="{A88926F0-6AE2-4CD8-A7B2-8DE7CFADDAA0}" destId="{0DB7B9AD-021D-404A-AE13-0054300C4EBF}" srcOrd="19" destOrd="0" presId="urn:microsoft.com/office/officeart/2005/8/layout/default#1"/>
    <dgm:cxn modelId="{2AA356BF-65D0-495D-993D-6C2069C05C1D}" type="presParOf" srcId="{A88926F0-6AE2-4CD8-A7B2-8DE7CFADDAA0}" destId="{ACAA4C50-6CAE-42FB-B4D0-B292BDE115E8}" srcOrd="20" destOrd="0" presId="urn:microsoft.com/office/officeart/2005/8/layout/default#1"/>
    <dgm:cxn modelId="{1F5873B6-E3BF-4E7F-B72F-FF427E73815C}" type="presParOf" srcId="{A88926F0-6AE2-4CD8-A7B2-8DE7CFADDAA0}" destId="{59BB9B50-B4AA-4355-AD54-9F88DEF759C6}" srcOrd="21" destOrd="0" presId="urn:microsoft.com/office/officeart/2005/8/layout/default#1"/>
    <dgm:cxn modelId="{73B540AC-5145-45AD-A7B9-708B3620A5D8}" type="presParOf" srcId="{A88926F0-6AE2-4CD8-A7B2-8DE7CFADDAA0}" destId="{0CC76403-E455-4CEA-8E6F-0B516A4CD5A2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0290E0-2D5F-4E8A-B44F-D338212D82A1}" type="doc">
      <dgm:prSet loTypeId="urn:microsoft.com/office/officeart/2005/8/layout/default#7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02C88297-07DA-4DDA-933A-5935E08BA1DA}">
      <dgm:prSet/>
      <dgm:spPr/>
      <dgm:t>
        <a:bodyPr/>
        <a:lstStyle/>
        <a:p>
          <a:pPr rtl="0"/>
          <a:r>
            <a:rPr lang="hr-HR" dirty="0" smtClean="0"/>
            <a:t>Lignje s palentom</a:t>
          </a:r>
          <a:endParaRPr lang="hr-HR" dirty="0"/>
        </a:p>
      </dgm:t>
    </dgm:pt>
    <dgm:pt modelId="{4B09FC78-A25E-4F86-B4C5-C3379EECDF49}" type="parTrans" cxnId="{D41411B7-6ACD-4B34-8E4E-E0548291180A}">
      <dgm:prSet/>
      <dgm:spPr/>
      <dgm:t>
        <a:bodyPr/>
        <a:lstStyle/>
        <a:p>
          <a:endParaRPr lang="hr-HR"/>
        </a:p>
      </dgm:t>
    </dgm:pt>
    <dgm:pt modelId="{135B733F-7B75-4B79-B24D-3B7DE5ECB20A}" type="sibTrans" cxnId="{D41411B7-6ACD-4B34-8E4E-E0548291180A}">
      <dgm:prSet/>
      <dgm:spPr/>
      <dgm:t>
        <a:bodyPr/>
        <a:lstStyle/>
        <a:p>
          <a:endParaRPr lang="hr-HR"/>
        </a:p>
      </dgm:t>
    </dgm:pt>
    <dgm:pt modelId="{8115AF4F-EF0B-49EE-9DBF-5C456F9D6D58}">
      <dgm:prSet/>
      <dgm:spPr/>
      <dgm:t>
        <a:bodyPr/>
        <a:lstStyle/>
        <a:p>
          <a:pPr rtl="0"/>
          <a:r>
            <a:rPr lang="hr-HR" dirty="0" smtClean="0"/>
            <a:t>Maneštru s kukuruzom</a:t>
          </a:r>
          <a:endParaRPr lang="hr-HR" dirty="0"/>
        </a:p>
      </dgm:t>
    </dgm:pt>
    <dgm:pt modelId="{F0514301-418C-48C0-93BF-4A2EBB67E2DF}" type="parTrans" cxnId="{687DDC9A-FA72-4213-A206-598CD26F3E77}">
      <dgm:prSet/>
      <dgm:spPr/>
      <dgm:t>
        <a:bodyPr/>
        <a:lstStyle/>
        <a:p>
          <a:endParaRPr lang="hr-HR"/>
        </a:p>
      </dgm:t>
    </dgm:pt>
    <dgm:pt modelId="{FDB618E1-F8C4-41BC-8B8E-5A9CA5B3122A}" type="sibTrans" cxnId="{687DDC9A-FA72-4213-A206-598CD26F3E77}">
      <dgm:prSet/>
      <dgm:spPr/>
      <dgm:t>
        <a:bodyPr/>
        <a:lstStyle/>
        <a:p>
          <a:endParaRPr lang="hr-HR"/>
        </a:p>
      </dgm:t>
    </dgm:pt>
    <dgm:pt modelId="{AF8234E8-2B9A-439C-B4CE-209240B0129F}">
      <dgm:prSet/>
      <dgm:spPr/>
      <dgm:t>
        <a:bodyPr/>
        <a:lstStyle/>
        <a:p>
          <a:pPr rtl="0"/>
          <a:r>
            <a:rPr lang="hr-HR" dirty="0" smtClean="0"/>
            <a:t>Jotu</a:t>
          </a:r>
          <a:endParaRPr lang="hr-HR" dirty="0"/>
        </a:p>
      </dgm:t>
    </dgm:pt>
    <dgm:pt modelId="{FE8A9931-7576-4A4B-B72C-CF81317AD8E9}" type="parTrans" cxnId="{6E05E991-69E8-4F45-8F18-81D206029683}">
      <dgm:prSet/>
      <dgm:spPr/>
      <dgm:t>
        <a:bodyPr/>
        <a:lstStyle/>
        <a:p>
          <a:endParaRPr lang="hr-HR"/>
        </a:p>
      </dgm:t>
    </dgm:pt>
    <dgm:pt modelId="{7217B6B6-F09A-4EF0-A8DD-AB3FF0011DC0}" type="sibTrans" cxnId="{6E05E991-69E8-4F45-8F18-81D206029683}">
      <dgm:prSet/>
      <dgm:spPr/>
      <dgm:t>
        <a:bodyPr/>
        <a:lstStyle/>
        <a:p>
          <a:endParaRPr lang="hr-HR"/>
        </a:p>
      </dgm:t>
    </dgm:pt>
    <dgm:pt modelId="{6B1095F3-97AE-4405-B80A-80F7F5EFB9A1}">
      <dgm:prSet/>
      <dgm:spPr/>
      <dgm:t>
        <a:bodyPr/>
        <a:lstStyle/>
        <a:p>
          <a:pPr rtl="0"/>
          <a:r>
            <a:rPr lang="hr-HR" dirty="0" smtClean="0"/>
            <a:t>Pasulj</a:t>
          </a:r>
          <a:endParaRPr lang="hr-HR" dirty="0"/>
        </a:p>
      </dgm:t>
    </dgm:pt>
    <dgm:pt modelId="{453825B1-376F-4D4B-ABBB-54725257C6F3}" type="parTrans" cxnId="{B20EC21A-F416-4EE0-8091-6B25C230D894}">
      <dgm:prSet/>
      <dgm:spPr/>
      <dgm:t>
        <a:bodyPr/>
        <a:lstStyle/>
        <a:p>
          <a:endParaRPr lang="hr-HR"/>
        </a:p>
      </dgm:t>
    </dgm:pt>
    <dgm:pt modelId="{FF665259-B934-4A98-AF60-DE180697AA03}" type="sibTrans" cxnId="{B20EC21A-F416-4EE0-8091-6B25C230D894}">
      <dgm:prSet/>
      <dgm:spPr/>
      <dgm:t>
        <a:bodyPr/>
        <a:lstStyle/>
        <a:p>
          <a:endParaRPr lang="hr-HR"/>
        </a:p>
      </dgm:t>
    </dgm:pt>
    <dgm:pt modelId="{1470C90C-71C3-438E-85A6-12ADE6BCD9D2}">
      <dgm:prSet/>
      <dgm:spPr/>
      <dgm:t>
        <a:bodyPr/>
        <a:lstStyle/>
        <a:p>
          <a:pPr rtl="0"/>
          <a:r>
            <a:rPr lang="hr-HR" dirty="0" smtClean="0"/>
            <a:t>Rižu s povrćem</a:t>
          </a:r>
          <a:endParaRPr lang="hr-HR" dirty="0"/>
        </a:p>
      </dgm:t>
    </dgm:pt>
    <dgm:pt modelId="{89E7A9B8-B3E8-4EFE-AE54-4EE16863A757}" type="parTrans" cxnId="{BBA09B9A-60A9-4BFF-865A-788A0A41BFF9}">
      <dgm:prSet/>
      <dgm:spPr/>
      <dgm:t>
        <a:bodyPr/>
        <a:lstStyle/>
        <a:p>
          <a:endParaRPr lang="hr-HR"/>
        </a:p>
      </dgm:t>
    </dgm:pt>
    <dgm:pt modelId="{BB4974A2-7F03-4A78-ACFF-81DD78BA2A53}" type="sibTrans" cxnId="{BBA09B9A-60A9-4BFF-865A-788A0A41BFF9}">
      <dgm:prSet/>
      <dgm:spPr/>
      <dgm:t>
        <a:bodyPr/>
        <a:lstStyle/>
        <a:p>
          <a:endParaRPr lang="hr-HR"/>
        </a:p>
      </dgm:t>
    </dgm:pt>
    <dgm:pt modelId="{A3A8ACB8-585D-412D-8E5F-D868B1B934A2}">
      <dgm:prSet/>
      <dgm:spPr/>
      <dgm:t>
        <a:bodyPr/>
        <a:lstStyle/>
        <a:p>
          <a:pPr rtl="0"/>
          <a:r>
            <a:rPr lang="hr-HR" dirty="0" smtClean="0"/>
            <a:t>Ribu</a:t>
          </a:r>
          <a:endParaRPr lang="hr-HR" dirty="0"/>
        </a:p>
      </dgm:t>
    </dgm:pt>
    <dgm:pt modelId="{24D583F5-564D-4897-872F-2A5F236F0133}" type="parTrans" cxnId="{126DE72E-83E5-4186-9535-39CB7B355119}">
      <dgm:prSet/>
      <dgm:spPr/>
      <dgm:t>
        <a:bodyPr/>
        <a:lstStyle/>
        <a:p>
          <a:endParaRPr lang="hr-HR"/>
        </a:p>
      </dgm:t>
    </dgm:pt>
    <dgm:pt modelId="{96C3C894-D8BA-4F46-AB46-51B9FD9514CD}" type="sibTrans" cxnId="{126DE72E-83E5-4186-9535-39CB7B355119}">
      <dgm:prSet/>
      <dgm:spPr/>
      <dgm:t>
        <a:bodyPr/>
        <a:lstStyle/>
        <a:p>
          <a:endParaRPr lang="hr-HR"/>
        </a:p>
      </dgm:t>
    </dgm:pt>
    <dgm:pt modelId="{9735E840-C464-430A-96E0-33F3969BB8BE}">
      <dgm:prSet/>
      <dgm:spPr/>
      <dgm:t>
        <a:bodyPr/>
        <a:lstStyle/>
        <a:p>
          <a:pPr rtl="0"/>
          <a:r>
            <a:rPr lang="hr-HR" dirty="0" smtClean="0"/>
            <a:t>Lisnato tijesto sa sirom </a:t>
          </a:r>
          <a:endParaRPr lang="hr-HR" dirty="0"/>
        </a:p>
      </dgm:t>
    </dgm:pt>
    <dgm:pt modelId="{BB829FFB-DC1E-4825-98B8-C53C7540FDF1}" type="parTrans" cxnId="{2A455BCE-C29E-41AB-AB0D-039209EBA956}">
      <dgm:prSet/>
      <dgm:spPr/>
      <dgm:t>
        <a:bodyPr/>
        <a:lstStyle/>
        <a:p>
          <a:endParaRPr lang="hr-HR"/>
        </a:p>
      </dgm:t>
    </dgm:pt>
    <dgm:pt modelId="{F55AA95A-5414-479A-9CA4-BCABB91C8EB3}" type="sibTrans" cxnId="{2A455BCE-C29E-41AB-AB0D-039209EBA956}">
      <dgm:prSet/>
      <dgm:spPr/>
      <dgm:t>
        <a:bodyPr/>
        <a:lstStyle/>
        <a:p>
          <a:endParaRPr lang="hr-HR"/>
        </a:p>
      </dgm:t>
    </dgm:pt>
    <dgm:pt modelId="{B45E93D3-4AA8-4D78-BFFE-0F6E2ADB5FB8}">
      <dgm:prSet/>
      <dgm:spPr/>
      <dgm:t>
        <a:bodyPr/>
        <a:lstStyle/>
        <a:p>
          <a:pPr rtl="0"/>
          <a:r>
            <a:rPr lang="hr-HR" dirty="0" smtClean="0"/>
            <a:t>Juhu</a:t>
          </a:r>
          <a:endParaRPr lang="hr-HR" dirty="0"/>
        </a:p>
      </dgm:t>
    </dgm:pt>
    <dgm:pt modelId="{11B6DB38-A1EC-4E08-88ED-0564EBBC6E22}" type="parTrans" cxnId="{2F81FC59-F977-4441-8FD0-8113E13DE003}">
      <dgm:prSet/>
      <dgm:spPr/>
      <dgm:t>
        <a:bodyPr/>
        <a:lstStyle/>
        <a:p>
          <a:endParaRPr lang="hr-HR"/>
        </a:p>
      </dgm:t>
    </dgm:pt>
    <dgm:pt modelId="{8362A728-CC56-4186-AB3A-F24657CD1CFA}" type="sibTrans" cxnId="{2F81FC59-F977-4441-8FD0-8113E13DE003}">
      <dgm:prSet/>
      <dgm:spPr/>
      <dgm:t>
        <a:bodyPr/>
        <a:lstStyle/>
        <a:p>
          <a:endParaRPr lang="hr-HR"/>
        </a:p>
      </dgm:t>
    </dgm:pt>
    <dgm:pt modelId="{A071B1E6-319F-4635-8F20-C613A88CE6C4}">
      <dgm:prSet/>
      <dgm:spPr/>
      <dgm:t>
        <a:bodyPr/>
        <a:lstStyle/>
        <a:p>
          <a:pPr rtl="0"/>
          <a:r>
            <a:rPr lang="hr-HR" dirty="0" smtClean="0"/>
            <a:t>Američke palačinke</a:t>
          </a:r>
          <a:endParaRPr lang="hr-HR" dirty="0"/>
        </a:p>
      </dgm:t>
    </dgm:pt>
    <dgm:pt modelId="{571E39D5-F18C-4BEF-A5C0-64013D5AC7F0}" type="parTrans" cxnId="{76DAA1F2-1B65-493C-9378-2A1DD7DF792F}">
      <dgm:prSet/>
      <dgm:spPr/>
      <dgm:t>
        <a:bodyPr/>
        <a:lstStyle/>
        <a:p>
          <a:endParaRPr lang="hr-HR"/>
        </a:p>
      </dgm:t>
    </dgm:pt>
    <dgm:pt modelId="{6708FA18-CD7E-4959-95BA-2DE19D527C49}" type="sibTrans" cxnId="{76DAA1F2-1B65-493C-9378-2A1DD7DF792F}">
      <dgm:prSet/>
      <dgm:spPr/>
      <dgm:t>
        <a:bodyPr/>
        <a:lstStyle/>
        <a:p>
          <a:endParaRPr lang="hr-HR"/>
        </a:p>
      </dgm:t>
    </dgm:pt>
    <dgm:pt modelId="{56A4D479-66F7-48C6-A35B-40C2C2CA9E33}">
      <dgm:prSet/>
      <dgm:spPr/>
      <dgm:t>
        <a:bodyPr/>
        <a:lstStyle/>
        <a:p>
          <a:pPr rtl="0"/>
          <a:r>
            <a:rPr lang="hr-HR" dirty="0" smtClean="0"/>
            <a:t>Musaku </a:t>
          </a:r>
          <a:endParaRPr lang="hr-HR" dirty="0"/>
        </a:p>
      </dgm:t>
    </dgm:pt>
    <dgm:pt modelId="{826CE598-CDCC-41EC-918E-15C654657FD4}" type="parTrans" cxnId="{9D556CFF-4E3F-4B92-91B9-F0D7BE609FBF}">
      <dgm:prSet/>
      <dgm:spPr/>
      <dgm:t>
        <a:bodyPr/>
        <a:lstStyle/>
        <a:p>
          <a:endParaRPr lang="hr-HR"/>
        </a:p>
      </dgm:t>
    </dgm:pt>
    <dgm:pt modelId="{41962095-39B6-4060-8E36-37672054157C}" type="sibTrans" cxnId="{9D556CFF-4E3F-4B92-91B9-F0D7BE609FBF}">
      <dgm:prSet/>
      <dgm:spPr/>
      <dgm:t>
        <a:bodyPr/>
        <a:lstStyle/>
        <a:p>
          <a:endParaRPr lang="hr-HR"/>
        </a:p>
      </dgm:t>
    </dgm:pt>
    <dgm:pt modelId="{6F0D11FB-0239-4D32-9C21-6A31CF787904}">
      <dgm:prSet/>
      <dgm:spPr/>
      <dgm:t>
        <a:bodyPr/>
        <a:lstStyle/>
        <a:p>
          <a:pPr rtl="0"/>
          <a:r>
            <a:rPr lang="hr-HR" dirty="0" smtClean="0"/>
            <a:t>Špinat </a:t>
          </a:r>
          <a:endParaRPr lang="hr-HR" dirty="0"/>
        </a:p>
      </dgm:t>
    </dgm:pt>
    <dgm:pt modelId="{5E10BAAF-9F1F-4BFB-8105-8F8276B6D17E}" type="parTrans" cxnId="{4C97D1D0-FA86-4883-900F-B1D79E0C8157}">
      <dgm:prSet/>
      <dgm:spPr/>
      <dgm:t>
        <a:bodyPr/>
        <a:lstStyle/>
        <a:p>
          <a:endParaRPr lang="hr-HR"/>
        </a:p>
      </dgm:t>
    </dgm:pt>
    <dgm:pt modelId="{2C5FCB31-E3CA-4146-8AFB-83FF4FF345BD}" type="sibTrans" cxnId="{4C97D1D0-FA86-4883-900F-B1D79E0C8157}">
      <dgm:prSet/>
      <dgm:spPr/>
      <dgm:t>
        <a:bodyPr/>
        <a:lstStyle/>
        <a:p>
          <a:endParaRPr lang="hr-HR"/>
        </a:p>
      </dgm:t>
    </dgm:pt>
    <dgm:pt modelId="{1D03022E-84BE-4110-B2E7-9F2EB1ECDA16}">
      <dgm:prSet/>
      <dgm:spPr/>
      <dgm:t>
        <a:bodyPr/>
        <a:lstStyle/>
        <a:p>
          <a:pPr rtl="0"/>
          <a:r>
            <a:rPr lang="hr-HR" dirty="0" smtClean="0"/>
            <a:t>Slastice, voćnu salatu</a:t>
          </a:r>
          <a:endParaRPr lang="hr-HR" dirty="0"/>
        </a:p>
      </dgm:t>
    </dgm:pt>
    <dgm:pt modelId="{99F4968A-5F86-4E96-9A08-880AB694FE03}" type="parTrans" cxnId="{7BD483D6-BEE5-48F7-89B9-14B683BFCFB5}">
      <dgm:prSet/>
      <dgm:spPr/>
      <dgm:t>
        <a:bodyPr/>
        <a:lstStyle/>
        <a:p>
          <a:endParaRPr lang="hr-HR"/>
        </a:p>
      </dgm:t>
    </dgm:pt>
    <dgm:pt modelId="{5A4E89D6-BD9D-4E81-8FDB-DA016C1BBB00}" type="sibTrans" cxnId="{7BD483D6-BEE5-48F7-89B9-14B683BFCFB5}">
      <dgm:prSet/>
      <dgm:spPr/>
      <dgm:t>
        <a:bodyPr/>
        <a:lstStyle/>
        <a:p>
          <a:endParaRPr lang="hr-HR"/>
        </a:p>
      </dgm:t>
    </dgm:pt>
    <dgm:pt modelId="{FD1D9B13-44E5-402B-9E7A-C52AADBCFF96}">
      <dgm:prSet/>
      <dgm:spPr/>
      <dgm:t>
        <a:bodyPr/>
        <a:lstStyle/>
        <a:p>
          <a:pPr rtl="0"/>
          <a:r>
            <a:rPr lang="hr-HR" dirty="0" smtClean="0"/>
            <a:t>Tost </a:t>
          </a:r>
          <a:endParaRPr lang="hr-HR" dirty="0"/>
        </a:p>
      </dgm:t>
    </dgm:pt>
    <dgm:pt modelId="{BD1E3026-18DA-4B88-ABFD-B445F6D9A9E4}" type="parTrans" cxnId="{C1121675-6C62-4AB7-B44F-F678AFBDABC3}">
      <dgm:prSet/>
      <dgm:spPr/>
      <dgm:t>
        <a:bodyPr/>
        <a:lstStyle/>
        <a:p>
          <a:endParaRPr lang="hr-HR"/>
        </a:p>
      </dgm:t>
    </dgm:pt>
    <dgm:pt modelId="{AAC0F9B5-117B-49F7-86E9-E4880F8AEA6B}" type="sibTrans" cxnId="{C1121675-6C62-4AB7-B44F-F678AFBDABC3}">
      <dgm:prSet/>
      <dgm:spPr/>
      <dgm:t>
        <a:bodyPr/>
        <a:lstStyle/>
        <a:p>
          <a:endParaRPr lang="hr-HR"/>
        </a:p>
      </dgm:t>
    </dgm:pt>
    <dgm:pt modelId="{C0C6A603-E2D3-48E1-85CB-0DEA43C1B7AA}">
      <dgm:prSet/>
      <dgm:spPr/>
      <dgm:t>
        <a:bodyPr/>
        <a:lstStyle/>
        <a:p>
          <a:pPr rtl="0"/>
          <a:r>
            <a:rPr lang="hr-HR" dirty="0" smtClean="0"/>
            <a:t>Ne: zadovoljan sam jelovnikom</a:t>
          </a:r>
          <a:endParaRPr lang="hr-HR" dirty="0"/>
        </a:p>
      </dgm:t>
    </dgm:pt>
    <dgm:pt modelId="{659A3B96-9F62-4586-BFBE-3BDCA728352A}" type="parTrans" cxnId="{7344A0D9-3B63-4E63-9160-62CD94E8F375}">
      <dgm:prSet/>
      <dgm:spPr/>
      <dgm:t>
        <a:bodyPr/>
        <a:lstStyle/>
        <a:p>
          <a:endParaRPr lang="hr-HR"/>
        </a:p>
      </dgm:t>
    </dgm:pt>
    <dgm:pt modelId="{A94D7C74-274A-49C8-BE6D-785E6CF38B59}" type="sibTrans" cxnId="{7344A0D9-3B63-4E63-9160-62CD94E8F375}">
      <dgm:prSet/>
      <dgm:spPr/>
      <dgm:t>
        <a:bodyPr/>
        <a:lstStyle/>
        <a:p>
          <a:endParaRPr lang="hr-HR"/>
        </a:p>
      </dgm:t>
    </dgm:pt>
    <dgm:pt modelId="{2815ADF8-38DB-46C6-930B-3048AF95533E}" type="pres">
      <dgm:prSet presAssocID="{5C0290E0-2D5F-4E8A-B44F-D338212D82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F07A919-FA07-4A8C-9103-B8E424481B6A}" type="pres">
      <dgm:prSet presAssocID="{02C88297-07DA-4DDA-933A-5935E08BA1DA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BB183F-F2B5-4447-B64F-240C731EBAC1}" type="pres">
      <dgm:prSet presAssocID="{135B733F-7B75-4B79-B24D-3B7DE5ECB20A}" presName="sibTrans" presStyleCnt="0"/>
      <dgm:spPr/>
    </dgm:pt>
    <dgm:pt modelId="{D8842A8C-2FED-40E3-B605-9DA15FB764A5}" type="pres">
      <dgm:prSet presAssocID="{8115AF4F-EF0B-49EE-9DBF-5C456F9D6D58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37E2A58-0801-4D84-8CAB-D21667DC5F53}" type="pres">
      <dgm:prSet presAssocID="{FDB618E1-F8C4-41BC-8B8E-5A9CA5B3122A}" presName="sibTrans" presStyleCnt="0"/>
      <dgm:spPr/>
    </dgm:pt>
    <dgm:pt modelId="{ADBCBE69-F6E4-4D6D-9EFE-6F3644767582}" type="pres">
      <dgm:prSet presAssocID="{AF8234E8-2B9A-439C-B4CE-209240B0129F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D5BFE3-EC98-4BB7-B68E-C6A0749C8218}" type="pres">
      <dgm:prSet presAssocID="{7217B6B6-F09A-4EF0-A8DD-AB3FF0011DC0}" presName="sibTrans" presStyleCnt="0"/>
      <dgm:spPr/>
    </dgm:pt>
    <dgm:pt modelId="{CABA2274-DD47-4868-98CE-1B17C23413E6}" type="pres">
      <dgm:prSet presAssocID="{6B1095F3-97AE-4405-B80A-80F7F5EFB9A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0C523A-4EBB-475F-938F-D2D3E6469AA4}" type="pres">
      <dgm:prSet presAssocID="{FF665259-B934-4A98-AF60-DE180697AA03}" presName="sibTrans" presStyleCnt="0"/>
      <dgm:spPr/>
    </dgm:pt>
    <dgm:pt modelId="{E712773E-E417-46F2-B690-F5DA3BD18EFA}" type="pres">
      <dgm:prSet presAssocID="{1470C90C-71C3-438E-85A6-12ADE6BCD9D2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609C53D-76F5-454E-8B75-03DD2F28345E}" type="pres">
      <dgm:prSet presAssocID="{BB4974A2-7F03-4A78-ACFF-81DD78BA2A53}" presName="sibTrans" presStyleCnt="0"/>
      <dgm:spPr/>
    </dgm:pt>
    <dgm:pt modelId="{2C389652-5C7A-4D59-8A6C-6CDD785AC78A}" type="pres">
      <dgm:prSet presAssocID="{A3A8ACB8-585D-412D-8E5F-D868B1B934A2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BF524DA-1AB5-4EB1-B23E-19E35DDA249F}" type="pres">
      <dgm:prSet presAssocID="{96C3C894-D8BA-4F46-AB46-51B9FD9514CD}" presName="sibTrans" presStyleCnt="0"/>
      <dgm:spPr/>
    </dgm:pt>
    <dgm:pt modelId="{E979EA5A-2201-4F3D-825F-37981DDC39C6}" type="pres">
      <dgm:prSet presAssocID="{9735E840-C464-430A-96E0-33F3969BB8BE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0876F59-56F8-4A63-8A16-0BC3360D583E}" type="pres">
      <dgm:prSet presAssocID="{F55AA95A-5414-479A-9CA4-BCABB91C8EB3}" presName="sibTrans" presStyleCnt="0"/>
      <dgm:spPr/>
    </dgm:pt>
    <dgm:pt modelId="{8E53F605-E068-4219-BF14-6B57446F03B5}" type="pres">
      <dgm:prSet presAssocID="{B45E93D3-4AA8-4D78-BFFE-0F6E2ADB5FB8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F3F99C0-4441-47CE-9C7A-F91CE8049119}" type="pres">
      <dgm:prSet presAssocID="{8362A728-CC56-4186-AB3A-F24657CD1CFA}" presName="sibTrans" presStyleCnt="0"/>
      <dgm:spPr/>
    </dgm:pt>
    <dgm:pt modelId="{8522B003-7AAB-43FD-9C10-2554C88BA47A}" type="pres">
      <dgm:prSet presAssocID="{A071B1E6-319F-4635-8F20-C613A88CE6C4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F940E8-5309-421A-A582-B8D5D90CE10A}" type="pres">
      <dgm:prSet presAssocID="{6708FA18-CD7E-4959-95BA-2DE19D527C49}" presName="sibTrans" presStyleCnt="0"/>
      <dgm:spPr/>
    </dgm:pt>
    <dgm:pt modelId="{86CCAE6E-2265-4644-8775-E4A300FFFBA6}" type="pres">
      <dgm:prSet presAssocID="{56A4D479-66F7-48C6-A35B-40C2C2CA9E33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6421425-D3EA-4B31-9095-77B67C10F468}" type="pres">
      <dgm:prSet presAssocID="{41962095-39B6-4060-8E36-37672054157C}" presName="sibTrans" presStyleCnt="0"/>
      <dgm:spPr/>
    </dgm:pt>
    <dgm:pt modelId="{ADCCE974-A02B-4AD5-9175-3A19C9BB9C45}" type="pres">
      <dgm:prSet presAssocID="{6F0D11FB-0239-4D32-9C21-6A31CF787904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2AB5FA-4A6A-4153-923D-4AD9520DA5AB}" type="pres">
      <dgm:prSet presAssocID="{2C5FCB31-E3CA-4146-8AFB-83FF4FF345BD}" presName="sibTrans" presStyleCnt="0"/>
      <dgm:spPr/>
    </dgm:pt>
    <dgm:pt modelId="{DE857743-F9F8-4350-9B36-62A2A4543CF8}" type="pres">
      <dgm:prSet presAssocID="{1D03022E-84BE-4110-B2E7-9F2EB1ECDA16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DC3AC84-65D2-466E-91A1-31628A946617}" type="pres">
      <dgm:prSet presAssocID="{5A4E89D6-BD9D-4E81-8FDB-DA016C1BBB00}" presName="sibTrans" presStyleCnt="0"/>
      <dgm:spPr/>
    </dgm:pt>
    <dgm:pt modelId="{28310E93-0347-4ACD-8103-BEFE7591C613}" type="pres">
      <dgm:prSet presAssocID="{FD1D9B13-44E5-402B-9E7A-C52AADBCFF96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EF4C36-F35F-40C4-9E84-4023771F3218}" type="pres">
      <dgm:prSet presAssocID="{AAC0F9B5-117B-49F7-86E9-E4880F8AEA6B}" presName="sibTrans" presStyleCnt="0"/>
      <dgm:spPr/>
    </dgm:pt>
    <dgm:pt modelId="{5C76A45C-C030-4E8F-B160-0FEA50BE3AC3}" type="pres">
      <dgm:prSet presAssocID="{C0C6A603-E2D3-48E1-85CB-0DEA43C1B7AA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649AA68-6B71-47EF-B924-65C7BBCD5B86}" type="presOf" srcId="{5C0290E0-2D5F-4E8A-B44F-D338212D82A1}" destId="{2815ADF8-38DB-46C6-930B-3048AF95533E}" srcOrd="0" destOrd="0" presId="urn:microsoft.com/office/officeart/2005/8/layout/default#7"/>
    <dgm:cxn modelId="{126DE72E-83E5-4186-9535-39CB7B355119}" srcId="{5C0290E0-2D5F-4E8A-B44F-D338212D82A1}" destId="{A3A8ACB8-585D-412D-8E5F-D868B1B934A2}" srcOrd="5" destOrd="0" parTransId="{24D583F5-564D-4897-872F-2A5F236F0133}" sibTransId="{96C3C894-D8BA-4F46-AB46-51B9FD9514CD}"/>
    <dgm:cxn modelId="{76DAA1F2-1B65-493C-9378-2A1DD7DF792F}" srcId="{5C0290E0-2D5F-4E8A-B44F-D338212D82A1}" destId="{A071B1E6-319F-4635-8F20-C613A88CE6C4}" srcOrd="8" destOrd="0" parTransId="{571E39D5-F18C-4BEF-A5C0-64013D5AC7F0}" sibTransId="{6708FA18-CD7E-4959-95BA-2DE19D527C49}"/>
    <dgm:cxn modelId="{7BD483D6-BEE5-48F7-89B9-14B683BFCFB5}" srcId="{5C0290E0-2D5F-4E8A-B44F-D338212D82A1}" destId="{1D03022E-84BE-4110-B2E7-9F2EB1ECDA16}" srcOrd="11" destOrd="0" parTransId="{99F4968A-5F86-4E96-9A08-880AB694FE03}" sibTransId="{5A4E89D6-BD9D-4E81-8FDB-DA016C1BBB00}"/>
    <dgm:cxn modelId="{D41411B7-6ACD-4B34-8E4E-E0548291180A}" srcId="{5C0290E0-2D5F-4E8A-B44F-D338212D82A1}" destId="{02C88297-07DA-4DDA-933A-5935E08BA1DA}" srcOrd="0" destOrd="0" parTransId="{4B09FC78-A25E-4F86-B4C5-C3379EECDF49}" sibTransId="{135B733F-7B75-4B79-B24D-3B7DE5ECB20A}"/>
    <dgm:cxn modelId="{BBA09B9A-60A9-4BFF-865A-788A0A41BFF9}" srcId="{5C0290E0-2D5F-4E8A-B44F-D338212D82A1}" destId="{1470C90C-71C3-438E-85A6-12ADE6BCD9D2}" srcOrd="4" destOrd="0" parTransId="{89E7A9B8-B3E8-4EFE-AE54-4EE16863A757}" sibTransId="{BB4974A2-7F03-4A78-ACFF-81DD78BA2A53}"/>
    <dgm:cxn modelId="{6E05E991-69E8-4F45-8F18-81D206029683}" srcId="{5C0290E0-2D5F-4E8A-B44F-D338212D82A1}" destId="{AF8234E8-2B9A-439C-B4CE-209240B0129F}" srcOrd="2" destOrd="0" parTransId="{FE8A9931-7576-4A4B-B72C-CF81317AD8E9}" sibTransId="{7217B6B6-F09A-4EF0-A8DD-AB3FF0011DC0}"/>
    <dgm:cxn modelId="{A92049C4-BA3C-4369-89B6-84EE17462530}" type="presOf" srcId="{AF8234E8-2B9A-439C-B4CE-209240B0129F}" destId="{ADBCBE69-F6E4-4D6D-9EFE-6F3644767582}" srcOrd="0" destOrd="0" presId="urn:microsoft.com/office/officeart/2005/8/layout/default#7"/>
    <dgm:cxn modelId="{2A455BCE-C29E-41AB-AB0D-039209EBA956}" srcId="{5C0290E0-2D5F-4E8A-B44F-D338212D82A1}" destId="{9735E840-C464-430A-96E0-33F3969BB8BE}" srcOrd="6" destOrd="0" parTransId="{BB829FFB-DC1E-4825-98B8-C53C7540FDF1}" sibTransId="{F55AA95A-5414-479A-9CA4-BCABB91C8EB3}"/>
    <dgm:cxn modelId="{EEABDD4D-AD1B-4300-A99A-445BCD48372E}" type="presOf" srcId="{8115AF4F-EF0B-49EE-9DBF-5C456F9D6D58}" destId="{D8842A8C-2FED-40E3-B605-9DA15FB764A5}" srcOrd="0" destOrd="0" presId="urn:microsoft.com/office/officeart/2005/8/layout/default#7"/>
    <dgm:cxn modelId="{B20EC21A-F416-4EE0-8091-6B25C230D894}" srcId="{5C0290E0-2D5F-4E8A-B44F-D338212D82A1}" destId="{6B1095F3-97AE-4405-B80A-80F7F5EFB9A1}" srcOrd="3" destOrd="0" parTransId="{453825B1-376F-4D4B-ABBB-54725257C6F3}" sibTransId="{FF665259-B934-4A98-AF60-DE180697AA03}"/>
    <dgm:cxn modelId="{4C97D1D0-FA86-4883-900F-B1D79E0C8157}" srcId="{5C0290E0-2D5F-4E8A-B44F-D338212D82A1}" destId="{6F0D11FB-0239-4D32-9C21-6A31CF787904}" srcOrd="10" destOrd="0" parTransId="{5E10BAAF-9F1F-4BFB-8105-8F8276B6D17E}" sibTransId="{2C5FCB31-E3CA-4146-8AFB-83FF4FF345BD}"/>
    <dgm:cxn modelId="{B3B8A93D-B032-4878-BA8E-903015CE1511}" type="presOf" srcId="{6B1095F3-97AE-4405-B80A-80F7F5EFB9A1}" destId="{CABA2274-DD47-4868-98CE-1B17C23413E6}" srcOrd="0" destOrd="0" presId="urn:microsoft.com/office/officeart/2005/8/layout/default#7"/>
    <dgm:cxn modelId="{7344A0D9-3B63-4E63-9160-62CD94E8F375}" srcId="{5C0290E0-2D5F-4E8A-B44F-D338212D82A1}" destId="{C0C6A603-E2D3-48E1-85CB-0DEA43C1B7AA}" srcOrd="13" destOrd="0" parTransId="{659A3B96-9F62-4586-BFBE-3BDCA728352A}" sibTransId="{A94D7C74-274A-49C8-BE6D-785E6CF38B59}"/>
    <dgm:cxn modelId="{687DDC9A-FA72-4213-A206-598CD26F3E77}" srcId="{5C0290E0-2D5F-4E8A-B44F-D338212D82A1}" destId="{8115AF4F-EF0B-49EE-9DBF-5C456F9D6D58}" srcOrd="1" destOrd="0" parTransId="{F0514301-418C-48C0-93BF-4A2EBB67E2DF}" sibTransId="{FDB618E1-F8C4-41BC-8B8E-5A9CA5B3122A}"/>
    <dgm:cxn modelId="{492E9F5B-79DC-4F70-AEB1-F77A8C03D44B}" type="presOf" srcId="{9735E840-C464-430A-96E0-33F3969BB8BE}" destId="{E979EA5A-2201-4F3D-825F-37981DDC39C6}" srcOrd="0" destOrd="0" presId="urn:microsoft.com/office/officeart/2005/8/layout/default#7"/>
    <dgm:cxn modelId="{57EBB6C3-B082-49E1-9492-436B08BAAFE1}" type="presOf" srcId="{A071B1E6-319F-4635-8F20-C613A88CE6C4}" destId="{8522B003-7AAB-43FD-9C10-2554C88BA47A}" srcOrd="0" destOrd="0" presId="urn:microsoft.com/office/officeart/2005/8/layout/default#7"/>
    <dgm:cxn modelId="{589CFEB9-073F-45B6-B5FC-12BFB06D4FE6}" type="presOf" srcId="{FD1D9B13-44E5-402B-9E7A-C52AADBCFF96}" destId="{28310E93-0347-4ACD-8103-BEFE7591C613}" srcOrd="0" destOrd="0" presId="urn:microsoft.com/office/officeart/2005/8/layout/default#7"/>
    <dgm:cxn modelId="{C102B563-42F4-4B2E-AA99-553AB2FE3527}" type="presOf" srcId="{1D03022E-84BE-4110-B2E7-9F2EB1ECDA16}" destId="{DE857743-F9F8-4350-9B36-62A2A4543CF8}" srcOrd="0" destOrd="0" presId="urn:microsoft.com/office/officeart/2005/8/layout/default#7"/>
    <dgm:cxn modelId="{FC0FF9EB-17BD-44DE-98E9-ECFA472C8F65}" type="presOf" srcId="{B45E93D3-4AA8-4D78-BFFE-0F6E2ADB5FB8}" destId="{8E53F605-E068-4219-BF14-6B57446F03B5}" srcOrd="0" destOrd="0" presId="urn:microsoft.com/office/officeart/2005/8/layout/default#7"/>
    <dgm:cxn modelId="{9D556CFF-4E3F-4B92-91B9-F0D7BE609FBF}" srcId="{5C0290E0-2D5F-4E8A-B44F-D338212D82A1}" destId="{56A4D479-66F7-48C6-A35B-40C2C2CA9E33}" srcOrd="9" destOrd="0" parTransId="{826CE598-CDCC-41EC-918E-15C654657FD4}" sibTransId="{41962095-39B6-4060-8E36-37672054157C}"/>
    <dgm:cxn modelId="{C1121675-6C62-4AB7-B44F-F678AFBDABC3}" srcId="{5C0290E0-2D5F-4E8A-B44F-D338212D82A1}" destId="{FD1D9B13-44E5-402B-9E7A-C52AADBCFF96}" srcOrd="12" destOrd="0" parTransId="{BD1E3026-18DA-4B88-ABFD-B445F6D9A9E4}" sibTransId="{AAC0F9B5-117B-49F7-86E9-E4880F8AEA6B}"/>
    <dgm:cxn modelId="{DB0245E9-5716-4CB0-AB69-6A166FBA95F5}" type="presOf" srcId="{C0C6A603-E2D3-48E1-85CB-0DEA43C1B7AA}" destId="{5C76A45C-C030-4E8F-B160-0FEA50BE3AC3}" srcOrd="0" destOrd="0" presId="urn:microsoft.com/office/officeart/2005/8/layout/default#7"/>
    <dgm:cxn modelId="{2BFAB2B4-7733-446B-834A-477806759C0C}" type="presOf" srcId="{A3A8ACB8-585D-412D-8E5F-D868B1B934A2}" destId="{2C389652-5C7A-4D59-8A6C-6CDD785AC78A}" srcOrd="0" destOrd="0" presId="urn:microsoft.com/office/officeart/2005/8/layout/default#7"/>
    <dgm:cxn modelId="{2F81FC59-F977-4441-8FD0-8113E13DE003}" srcId="{5C0290E0-2D5F-4E8A-B44F-D338212D82A1}" destId="{B45E93D3-4AA8-4D78-BFFE-0F6E2ADB5FB8}" srcOrd="7" destOrd="0" parTransId="{11B6DB38-A1EC-4E08-88ED-0564EBBC6E22}" sibTransId="{8362A728-CC56-4186-AB3A-F24657CD1CFA}"/>
    <dgm:cxn modelId="{A86BD701-9720-4DDE-B86E-B13CC198F39D}" type="presOf" srcId="{1470C90C-71C3-438E-85A6-12ADE6BCD9D2}" destId="{E712773E-E417-46F2-B690-F5DA3BD18EFA}" srcOrd="0" destOrd="0" presId="urn:microsoft.com/office/officeart/2005/8/layout/default#7"/>
    <dgm:cxn modelId="{C4FF5860-F7CB-437E-8137-E87AC5034B69}" type="presOf" srcId="{02C88297-07DA-4DDA-933A-5935E08BA1DA}" destId="{4F07A919-FA07-4A8C-9103-B8E424481B6A}" srcOrd="0" destOrd="0" presId="urn:microsoft.com/office/officeart/2005/8/layout/default#7"/>
    <dgm:cxn modelId="{DBA3D047-92EF-4178-BD89-1C4318E274C0}" type="presOf" srcId="{56A4D479-66F7-48C6-A35B-40C2C2CA9E33}" destId="{86CCAE6E-2265-4644-8775-E4A300FFFBA6}" srcOrd="0" destOrd="0" presId="urn:microsoft.com/office/officeart/2005/8/layout/default#7"/>
    <dgm:cxn modelId="{D7A6BD55-A0E3-49DC-B4FB-463FA6E28D16}" type="presOf" srcId="{6F0D11FB-0239-4D32-9C21-6A31CF787904}" destId="{ADCCE974-A02B-4AD5-9175-3A19C9BB9C45}" srcOrd="0" destOrd="0" presId="urn:microsoft.com/office/officeart/2005/8/layout/default#7"/>
    <dgm:cxn modelId="{F0EBDE84-4695-47E3-86A1-2BDF86AA8E3C}" type="presParOf" srcId="{2815ADF8-38DB-46C6-930B-3048AF95533E}" destId="{4F07A919-FA07-4A8C-9103-B8E424481B6A}" srcOrd="0" destOrd="0" presId="urn:microsoft.com/office/officeart/2005/8/layout/default#7"/>
    <dgm:cxn modelId="{BAB43C23-F1C6-46D3-A1A8-52087B38EF31}" type="presParOf" srcId="{2815ADF8-38DB-46C6-930B-3048AF95533E}" destId="{1FBB183F-F2B5-4447-B64F-240C731EBAC1}" srcOrd="1" destOrd="0" presId="urn:microsoft.com/office/officeart/2005/8/layout/default#7"/>
    <dgm:cxn modelId="{5263693C-3266-4348-84A6-80DD3FC16DEF}" type="presParOf" srcId="{2815ADF8-38DB-46C6-930B-3048AF95533E}" destId="{D8842A8C-2FED-40E3-B605-9DA15FB764A5}" srcOrd="2" destOrd="0" presId="urn:microsoft.com/office/officeart/2005/8/layout/default#7"/>
    <dgm:cxn modelId="{1A5FC2F6-2449-47C4-9365-0ECF0C720853}" type="presParOf" srcId="{2815ADF8-38DB-46C6-930B-3048AF95533E}" destId="{A37E2A58-0801-4D84-8CAB-D21667DC5F53}" srcOrd="3" destOrd="0" presId="urn:microsoft.com/office/officeart/2005/8/layout/default#7"/>
    <dgm:cxn modelId="{488254F2-815C-4A46-83DB-DCDADC0A1744}" type="presParOf" srcId="{2815ADF8-38DB-46C6-930B-3048AF95533E}" destId="{ADBCBE69-F6E4-4D6D-9EFE-6F3644767582}" srcOrd="4" destOrd="0" presId="urn:microsoft.com/office/officeart/2005/8/layout/default#7"/>
    <dgm:cxn modelId="{7E54B108-0229-4E64-96D0-5A9C6C68856A}" type="presParOf" srcId="{2815ADF8-38DB-46C6-930B-3048AF95533E}" destId="{12D5BFE3-EC98-4BB7-B68E-C6A0749C8218}" srcOrd="5" destOrd="0" presId="urn:microsoft.com/office/officeart/2005/8/layout/default#7"/>
    <dgm:cxn modelId="{84482911-5A95-4EE3-B90B-1FDB438DDA0C}" type="presParOf" srcId="{2815ADF8-38DB-46C6-930B-3048AF95533E}" destId="{CABA2274-DD47-4868-98CE-1B17C23413E6}" srcOrd="6" destOrd="0" presId="urn:microsoft.com/office/officeart/2005/8/layout/default#7"/>
    <dgm:cxn modelId="{F1820A98-AD7F-4572-B541-79A1121E279E}" type="presParOf" srcId="{2815ADF8-38DB-46C6-930B-3048AF95533E}" destId="{610C523A-4EBB-475F-938F-D2D3E6469AA4}" srcOrd="7" destOrd="0" presId="urn:microsoft.com/office/officeart/2005/8/layout/default#7"/>
    <dgm:cxn modelId="{39B2848E-CB0D-469B-9ACD-25CDB8ADB0D9}" type="presParOf" srcId="{2815ADF8-38DB-46C6-930B-3048AF95533E}" destId="{E712773E-E417-46F2-B690-F5DA3BD18EFA}" srcOrd="8" destOrd="0" presId="urn:microsoft.com/office/officeart/2005/8/layout/default#7"/>
    <dgm:cxn modelId="{BF6CF99A-9980-476A-B1D1-55101318C28C}" type="presParOf" srcId="{2815ADF8-38DB-46C6-930B-3048AF95533E}" destId="{2609C53D-76F5-454E-8B75-03DD2F28345E}" srcOrd="9" destOrd="0" presId="urn:microsoft.com/office/officeart/2005/8/layout/default#7"/>
    <dgm:cxn modelId="{649AFFBF-7C8B-4301-BB13-8200CCBED0F1}" type="presParOf" srcId="{2815ADF8-38DB-46C6-930B-3048AF95533E}" destId="{2C389652-5C7A-4D59-8A6C-6CDD785AC78A}" srcOrd="10" destOrd="0" presId="urn:microsoft.com/office/officeart/2005/8/layout/default#7"/>
    <dgm:cxn modelId="{60BD287D-06C7-47C0-81B0-CFF3D6DFA313}" type="presParOf" srcId="{2815ADF8-38DB-46C6-930B-3048AF95533E}" destId="{DBF524DA-1AB5-4EB1-B23E-19E35DDA249F}" srcOrd="11" destOrd="0" presId="urn:microsoft.com/office/officeart/2005/8/layout/default#7"/>
    <dgm:cxn modelId="{F26AF8B9-0E10-48C6-BADF-35842C41516F}" type="presParOf" srcId="{2815ADF8-38DB-46C6-930B-3048AF95533E}" destId="{E979EA5A-2201-4F3D-825F-37981DDC39C6}" srcOrd="12" destOrd="0" presId="urn:microsoft.com/office/officeart/2005/8/layout/default#7"/>
    <dgm:cxn modelId="{6378B101-7BAF-4791-842E-6C6D813FC0F4}" type="presParOf" srcId="{2815ADF8-38DB-46C6-930B-3048AF95533E}" destId="{30876F59-56F8-4A63-8A16-0BC3360D583E}" srcOrd="13" destOrd="0" presId="urn:microsoft.com/office/officeart/2005/8/layout/default#7"/>
    <dgm:cxn modelId="{A56F114F-952E-497F-BC56-432383C0D597}" type="presParOf" srcId="{2815ADF8-38DB-46C6-930B-3048AF95533E}" destId="{8E53F605-E068-4219-BF14-6B57446F03B5}" srcOrd="14" destOrd="0" presId="urn:microsoft.com/office/officeart/2005/8/layout/default#7"/>
    <dgm:cxn modelId="{354568F8-4F2E-4F11-B5AA-120E96A5CDA1}" type="presParOf" srcId="{2815ADF8-38DB-46C6-930B-3048AF95533E}" destId="{FF3F99C0-4441-47CE-9C7A-F91CE8049119}" srcOrd="15" destOrd="0" presId="urn:microsoft.com/office/officeart/2005/8/layout/default#7"/>
    <dgm:cxn modelId="{DA7C6F32-1B8C-467A-AFB8-F7F73E50B6E7}" type="presParOf" srcId="{2815ADF8-38DB-46C6-930B-3048AF95533E}" destId="{8522B003-7AAB-43FD-9C10-2554C88BA47A}" srcOrd="16" destOrd="0" presId="urn:microsoft.com/office/officeart/2005/8/layout/default#7"/>
    <dgm:cxn modelId="{7341F0A6-ADDA-414B-9B6B-2D045E66249F}" type="presParOf" srcId="{2815ADF8-38DB-46C6-930B-3048AF95533E}" destId="{85F940E8-5309-421A-A582-B8D5D90CE10A}" srcOrd="17" destOrd="0" presId="urn:microsoft.com/office/officeart/2005/8/layout/default#7"/>
    <dgm:cxn modelId="{AA163C7C-83A5-4ED5-A55B-2AB073A3A4DA}" type="presParOf" srcId="{2815ADF8-38DB-46C6-930B-3048AF95533E}" destId="{86CCAE6E-2265-4644-8775-E4A300FFFBA6}" srcOrd="18" destOrd="0" presId="urn:microsoft.com/office/officeart/2005/8/layout/default#7"/>
    <dgm:cxn modelId="{16CBF055-6074-4301-A990-AF8805933812}" type="presParOf" srcId="{2815ADF8-38DB-46C6-930B-3048AF95533E}" destId="{96421425-D3EA-4B31-9095-77B67C10F468}" srcOrd="19" destOrd="0" presId="urn:microsoft.com/office/officeart/2005/8/layout/default#7"/>
    <dgm:cxn modelId="{023123BF-92CB-41A8-87CB-16EE941DD51B}" type="presParOf" srcId="{2815ADF8-38DB-46C6-930B-3048AF95533E}" destId="{ADCCE974-A02B-4AD5-9175-3A19C9BB9C45}" srcOrd="20" destOrd="0" presId="urn:microsoft.com/office/officeart/2005/8/layout/default#7"/>
    <dgm:cxn modelId="{1A98ACC0-283B-4141-890F-DA0AA5893725}" type="presParOf" srcId="{2815ADF8-38DB-46C6-930B-3048AF95533E}" destId="{232AB5FA-4A6A-4153-923D-4AD9520DA5AB}" srcOrd="21" destOrd="0" presId="urn:microsoft.com/office/officeart/2005/8/layout/default#7"/>
    <dgm:cxn modelId="{57BAA203-4D1C-4DA7-8C45-E47FF8A42DED}" type="presParOf" srcId="{2815ADF8-38DB-46C6-930B-3048AF95533E}" destId="{DE857743-F9F8-4350-9B36-62A2A4543CF8}" srcOrd="22" destOrd="0" presId="urn:microsoft.com/office/officeart/2005/8/layout/default#7"/>
    <dgm:cxn modelId="{293D838F-A9A7-42A2-AD61-387C46AE925A}" type="presParOf" srcId="{2815ADF8-38DB-46C6-930B-3048AF95533E}" destId="{BDC3AC84-65D2-466E-91A1-31628A946617}" srcOrd="23" destOrd="0" presId="urn:microsoft.com/office/officeart/2005/8/layout/default#7"/>
    <dgm:cxn modelId="{F44871AB-2FB2-49D0-9329-E39FB338EAFC}" type="presParOf" srcId="{2815ADF8-38DB-46C6-930B-3048AF95533E}" destId="{28310E93-0347-4ACD-8103-BEFE7591C613}" srcOrd="24" destOrd="0" presId="urn:microsoft.com/office/officeart/2005/8/layout/default#7"/>
    <dgm:cxn modelId="{9E4C0F32-7049-4910-A967-9E0AAA0A2A02}" type="presParOf" srcId="{2815ADF8-38DB-46C6-930B-3048AF95533E}" destId="{B0EF4C36-F35F-40C4-9E84-4023771F3218}" srcOrd="25" destOrd="0" presId="urn:microsoft.com/office/officeart/2005/8/layout/default#7"/>
    <dgm:cxn modelId="{CD9BA865-1F8F-450C-8FAA-BA4E9A5035E4}" type="presParOf" srcId="{2815ADF8-38DB-46C6-930B-3048AF95533E}" destId="{5C76A45C-C030-4E8F-B160-0FEA50BE3AC3}" srcOrd="2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137657-0A8A-4D15-ADBA-57B1BEE53DC8}" type="doc">
      <dgm:prSet loTypeId="urn:microsoft.com/office/officeart/2005/8/layout/hierarchy3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33EB0CE5-B15C-4152-B289-2A2768834232}">
      <dgm:prSet/>
      <dgm:spPr/>
      <dgm:t>
        <a:bodyPr/>
        <a:lstStyle/>
        <a:p>
          <a:pPr rtl="0"/>
          <a:r>
            <a:rPr lang="hr-HR" dirty="0" smtClean="0"/>
            <a:t>Ne </a:t>
          </a:r>
          <a:endParaRPr lang="hr-HR" dirty="0"/>
        </a:p>
      </dgm:t>
    </dgm:pt>
    <dgm:pt modelId="{CE465275-526A-4F16-BF3E-9ABAB7A49DB9}" type="parTrans" cxnId="{825FFC89-2C07-4AFE-A10E-18FD20565E2C}">
      <dgm:prSet/>
      <dgm:spPr/>
      <dgm:t>
        <a:bodyPr/>
        <a:lstStyle/>
        <a:p>
          <a:endParaRPr lang="hr-HR"/>
        </a:p>
      </dgm:t>
    </dgm:pt>
    <dgm:pt modelId="{8FEA8899-DE63-40BC-B1C2-1017C17E4B79}" type="sibTrans" cxnId="{825FFC89-2C07-4AFE-A10E-18FD20565E2C}">
      <dgm:prSet/>
      <dgm:spPr/>
      <dgm:t>
        <a:bodyPr/>
        <a:lstStyle/>
        <a:p>
          <a:endParaRPr lang="hr-HR"/>
        </a:p>
      </dgm:t>
    </dgm:pt>
    <dgm:pt modelId="{16941EDF-EB3D-4AA2-B821-0A220ACEE410}">
      <dgm:prSet/>
      <dgm:spPr/>
      <dgm:t>
        <a:bodyPr/>
        <a:lstStyle/>
        <a:p>
          <a:pPr rtl="0"/>
          <a:r>
            <a:rPr lang="hr-HR" dirty="0" smtClean="0"/>
            <a:t>Da</a:t>
          </a:r>
          <a:endParaRPr lang="hr-HR" dirty="0"/>
        </a:p>
      </dgm:t>
    </dgm:pt>
    <dgm:pt modelId="{C6B822AA-57B8-4199-8133-9DB8293E1D5A}" type="parTrans" cxnId="{465C5559-08ED-4BE0-8756-593F284B721E}">
      <dgm:prSet/>
      <dgm:spPr/>
      <dgm:t>
        <a:bodyPr/>
        <a:lstStyle/>
        <a:p>
          <a:endParaRPr lang="hr-HR"/>
        </a:p>
      </dgm:t>
    </dgm:pt>
    <dgm:pt modelId="{BD006DEC-951C-436D-B110-39ECA92A9E59}" type="sibTrans" cxnId="{465C5559-08ED-4BE0-8756-593F284B721E}">
      <dgm:prSet/>
      <dgm:spPr/>
      <dgm:t>
        <a:bodyPr/>
        <a:lstStyle/>
        <a:p>
          <a:endParaRPr lang="hr-HR"/>
        </a:p>
      </dgm:t>
    </dgm:pt>
    <dgm:pt modelId="{A8CA6DE8-B26F-4CF0-8D47-2D17BC87CF2D}">
      <dgm:prSet/>
      <dgm:spPr/>
      <dgm:t>
        <a:bodyPr/>
        <a:lstStyle/>
        <a:p>
          <a:pPr rtl="0"/>
          <a:r>
            <a:rPr lang="hr-HR" dirty="0" smtClean="0"/>
            <a:t>Pizza, pašteta, prepikantne kobasice, maneštra, kajgana, grašak, riba i zelje, palenta, sirni ili čokoladni namaz, sladoled, jaja s krastavcima ili salatom, cikla, pašta s gljivama, puding, jela s mljevenim mesom, paštu s tunom, varivo</a:t>
          </a:r>
          <a:endParaRPr lang="hr-HR" dirty="0"/>
        </a:p>
      </dgm:t>
    </dgm:pt>
    <dgm:pt modelId="{5903EAF6-E0B8-45AE-923E-EC4D64E92B79}" type="parTrans" cxnId="{12D5614E-9DF9-44BD-BC95-488E1223BB9F}">
      <dgm:prSet/>
      <dgm:spPr/>
      <dgm:t>
        <a:bodyPr/>
        <a:lstStyle/>
        <a:p>
          <a:endParaRPr lang="hr-HR"/>
        </a:p>
      </dgm:t>
    </dgm:pt>
    <dgm:pt modelId="{C33DA953-CDA0-4D53-A357-9C39008A72B8}" type="sibTrans" cxnId="{12D5614E-9DF9-44BD-BC95-488E1223BB9F}">
      <dgm:prSet/>
      <dgm:spPr/>
      <dgm:t>
        <a:bodyPr/>
        <a:lstStyle/>
        <a:p>
          <a:endParaRPr lang="hr-HR"/>
        </a:p>
      </dgm:t>
    </dgm:pt>
    <dgm:pt modelId="{83D69452-406C-4EDA-A30C-042936F09D37}" type="pres">
      <dgm:prSet presAssocID="{CD137657-0A8A-4D15-ADBA-57B1BEE53D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B59C8B23-FFD9-41F5-BC93-4EBC50AC6A04}" type="pres">
      <dgm:prSet presAssocID="{33EB0CE5-B15C-4152-B289-2A2768834232}" presName="root" presStyleCnt="0"/>
      <dgm:spPr/>
    </dgm:pt>
    <dgm:pt modelId="{A4E0F8FB-C630-4C09-9A64-235460648C5B}" type="pres">
      <dgm:prSet presAssocID="{33EB0CE5-B15C-4152-B289-2A2768834232}" presName="rootComposite" presStyleCnt="0"/>
      <dgm:spPr/>
    </dgm:pt>
    <dgm:pt modelId="{10B2FFD7-B14B-41D2-AEB0-9B6B57621236}" type="pres">
      <dgm:prSet presAssocID="{33EB0CE5-B15C-4152-B289-2A2768834232}" presName="rootText" presStyleLbl="node1" presStyleIdx="0" presStyleCnt="2"/>
      <dgm:spPr/>
      <dgm:t>
        <a:bodyPr/>
        <a:lstStyle/>
        <a:p>
          <a:endParaRPr lang="hr-HR"/>
        </a:p>
      </dgm:t>
    </dgm:pt>
    <dgm:pt modelId="{921CF0EE-38A9-4882-81FC-4F94CE2EEDA2}" type="pres">
      <dgm:prSet presAssocID="{33EB0CE5-B15C-4152-B289-2A2768834232}" presName="rootConnector" presStyleLbl="node1" presStyleIdx="0" presStyleCnt="2"/>
      <dgm:spPr/>
      <dgm:t>
        <a:bodyPr/>
        <a:lstStyle/>
        <a:p>
          <a:endParaRPr lang="hr-HR"/>
        </a:p>
      </dgm:t>
    </dgm:pt>
    <dgm:pt modelId="{CF7A6DBE-61F1-4CD2-ACE7-E7BC13A9F16C}" type="pres">
      <dgm:prSet presAssocID="{33EB0CE5-B15C-4152-B289-2A2768834232}" presName="childShape" presStyleCnt="0"/>
      <dgm:spPr/>
    </dgm:pt>
    <dgm:pt modelId="{F1633904-27BE-46FD-AFE7-063B77298219}" type="pres">
      <dgm:prSet presAssocID="{16941EDF-EB3D-4AA2-B821-0A220ACEE410}" presName="root" presStyleCnt="0"/>
      <dgm:spPr/>
    </dgm:pt>
    <dgm:pt modelId="{CE4AAA7E-7A83-46C5-8F8A-3CD5F69BAD8B}" type="pres">
      <dgm:prSet presAssocID="{16941EDF-EB3D-4AA2-B821-0A220ACEE410}" presName="rootComposite" presStyleCnt="0"/>
      <dgm:spPr/>
    </dgm:pt>
    <dgm:pt modelId="{AA9BA26B-A60F-4D94-A679-95CA91B9D6A3}" type="pres">
      <dgm:prSet presAssocID="{16941EDF-EB3D-4AA2-B821-0A220ACEE410}" presName="rootText" presStyleLbl="node1" presStyleIdx="1" presStyleCnt="2"/>
      <dgm:spPr/>
      <dgm:t>
        <a:bodyPr/>
        <a:lstStyle/>
        <a:p>
          <a:endParaRPr lang="hr-HR"/>
        </a:p>
      </dgm:t>
    </dgm:pt>
    <dgm:pt modelId="{C4460EE2-8611-4B59-B563-AD60D30F5B24}" type="pres">
      <dgm:prSet presAssocID="{16941EDF-EB3D-4AA2-B821-0A220ACEE410}" presName="rootConnector" presStyleLbl="node1" presStyleIdx="1" presStyleCnt="2"/>
      <dgm:spPr/>
      <dgm:t>
        <a:bodyPr/>
        <a:lstStyle/>
        <a:p>
          <a:endParaRPr lang="hr-HR"/>
        </a:p>
      </dgm:t>
    </dgm:pt>
    <dgm:pt modelId="{65C14C18-4A70-4AD4-AED9-25F9FB357128}" type="pres">
      <dgm:prSet presAssocID="{16941EDF-EB3D-4AA2-B821-0A220ACEE410}" presName="childShape" presStyleCnt="0"/>
      <dgm:spPr/>
    </dgm:pt>
    <dgm:pt modelId="{D89AB51A-5CAA-43DE-97F5-995409FC0695}" type="pres">
      <dgm:prSet presAssocID="{5903EAF6-E0B8-45AE-923E-EC4D64E92B79}" presName="Name13" presStyleLbl="parChTrans1D2" presStyleIdx="0" presStyleCnt="1"/>
      <dgm:spPr/>
      <dgm:t>
        <a:bodyPr/>
        <a:lstStyle/>
        <a:p>
          <a:endParaRPr lang="hr-HR"/>
        </a:p>
      </dgm:t>
    </dgm:pt>
    <dgm:pt modelId="{AA2C0909-D3D4-4B10-BCB2-7A4CE67798B3}" type="pres">
      <dgm:prSet presAssocID="{A8CA6DE8-B26F-4CF0-8D47-2D17BC87CF2D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E44A7AB-11BE-4C21-98D8-2F7FBF72D828}" type="presOf" srcId="{16941EDF-EB3D-4AA2-B821-0A220ACEE410}" destId="{AA9BA26B-A60F-4D94-A679-95CA91B9D6A3}" srcOrd="0" destOrd="0" presId="urn:microsoft.com/office/officeart/2005/8/layout/hierarchy3"/>
    <dgm:cxn modelId="{8E0A9AA1-BFAE-4BD9-8A77-B5B816ADCD09}" type="presOf" srcId="{A8CA6DE8-B26F-4CF0-8D47-2D17BC87CF2D}" destId="{AA2C0909-D3D4-4B10-BCB2-7A4CE67798B3}" srcOrd="0" destOrd="0" presId="urn:microsoft.com/office/officeart/2005/8/layout/hierarchy3"/>
    <dgm:cxn modelId="{825FFC89-2C07-4AFE-A10E-18FD20565E2C}" srcId="{CD137657-0A8A-4D15-ADBA-57B1BEE53DC8}" destId="{33EB0CE5-B15C-4152-B289-2A2768834232}" srcOrd="0" destOrd="0" parTransId="{CE465275-526A-4F16-BF3E-9ABAB7A49DB9}" sibTransId="{8FEA8899-DE63-40BC-B1C2-1017C17E4B79}"/>
    <dgm:cxn modelId="{305C3C15-7841-469B-9492-424A3633DB33}" type="presOf" srcId="{CD137657-0A8A-4D15-ADBA-57B1BEE53DC8}" destId="{83D69452-406C-4EDA-A30C-042936F09D37}" srcOrd="0" destOrd="0" presId="urn:microsoft.com/office/officeart/2005/8/layout/hierarchy3"/>
    <dgm:cxn modelId="{4800B80E-58AE-49B3-898F-8E35469B11E7}" type="presOf" srcId="{33EB0CE5-B15C-4152-B289-2A2768834232}" destId="{921CF0EE-38A9-4882-81FC-4F94CE2EEDA2}" srcOrd="1" destOrd="0" presId="urn:microsoft.com/office/officeart/2005/8/layout/hierarchy3"/>
    <dgm:cxn modelId="{465C5559-08ED-4BE0-8756-593F284B721E}" srcId="{CD137657-0A8A-4D15-ADBA-57B1BEE53DC8}" destId="{16941EDF-EB3D-4AA2-B821-0A220ACEE410}" srcOrd="1" destOrd="0" parTransId="{C6B822AA-57B8-4199-8133-9DB8293E1D5A}" sibTransId="{BD006DEC-951C-436D-B110-39ECA92A9E59}"/>
    <dgm:cxn modelId="{9B52261C-9031-4953-A62E-987C2D1D844A}" type="presOf" srcId="{33EB0CE5-B15C-4152-B289-2A2768834232}" destId="{10B2FFD7-B14B-41D2-AEB0-9B6B57621236}" srcOrd="0" destOrd="0" presId="urn:microsoft.com/office/officeart/2005/8/layout/hierarchy3"/>
    <dgm:cxn modelId="{1217D751-3191-447A-903C-8E41F081AAE8}" type="presOf" srcId="{16941EDF-EB3D-4AA2-B821-0A220ACEE410}" destId="{C4460EE2-8611-4B59-B563-AD60D30F5B24}" srcOrd="1" destOrd="0" presId="urn:microsoft.com/office/officeart/2005/8/layout/hierarchy3"/>
    <dgm:cxn modelId="{12D5614E-9DF9-44BD-BC95-488E1223BB9F}" srcId="{16941EDF-EB3D-4AA2-B821-0A220ACEE410}" destId="{A8CA6DE8-B26F-4CF0-8D47-2D17BC87CF2D}" srcOrd="0" destOrd="0" parTransId="{5903EAF6-E0B8-45AE-923E-EC4D64E92B79}" sibTransId="{C33DA953-CDA0-4D53-A357-9C39008A72B8}"/>
    <dgm:cxn modelId="{63A09FCA-9E6D-42BC-8764-FBC42D5986FE}" type="presOf" srcId="{5903EAF6-E0B8-45AE-923E-EC4D64E92B79}" destId="{D89AB51A-5CAA-43DE-97F5-995409FC0695}" srcOrd="0" destOrd="0" presId="urn:microsoft.com/office/officeart/2005/8/layout/hierarchy3"/>
    <dgm:cxn modelId="{4A1D3E48-CDFA-4E39-99E2-5131F5A59263}" type="presParOf" srcId="{83D69452-406C-4EDA-A30C-042936F09D37}" destId="{B59C8B23-FFD9-41F5-BC93-4EBC50AC6A04}" srcOrd="0" destOrd="0" presId="urn:microsoft.com/office/officeart/2005/8/layout/hierarchy3"/>
    <dgm:cxn modelId="{CDFE3AED-1058-4E83-B312-1DAA3AB80661}" type="presParOf" srcId="{B59C8B23-FFD9-41F5-BC93-4EBC50AC6A04}" destId="{A4E0F8FB-C630-4C09-9A64-235460648C5B}" srcOrd="0" destOrd="0" presId="urn:microsoft.com/office/officeart/2005/8/layout/hierarchy3"/>
    <dgm:cxn modelId="{1D043E64-D6DF-4556-93B4-64BAE655333C}" type="presParOf" srcId="{A4E0F8FB-C630-4C09-9A64-235460648C5B}" destId="{10B2FFD7-B14B-41D2-AEB0-9B6B57621236}" srcOrd="0" destOrd="0" presId="urn:microsoft.com/office/officeart/2005/8/layout/hierarchy3"/>
    <dgm:cxn modelId="{8953CE1E-DACF-4255-9FAA-A70FD71E0FDF}" type="presParOf" srcId="{A4E0F8FB-C630-4C09-9A64-235460648C5B}" destId="{921CF0EE-38A9-4882-81FC-4F94CE2EEDA2}" srcOrd="1" destOrd="0" presId="urn:microsoft.com/office/officeart/2005/8/layout/hierarchy3"/>
    <dgm:cxn modelId="{42B0D692-E63F-4E45-A1F2-43D92B539162}" type="presParOf" srcId="{B59C8B23-FFD9-41F5-BC93-4EBC50AC6A04}" destId="{CF7A6DBE-61F1-4CD2-ACE7-E7BC13A9F16C}" srcOrd="1" destOrd="0" presId="urn:microsoft.com/office/officeart/2005/8/layout/hierarchy3"/>
    <dgm:cxn modelId="{3CFB5714-00E3-4FC7-8E2E-9097AFD503E4}" type="presParOf" srcId="{83D69452-406C-4EDA-A30C-042936F09D37}" destId="{F1633904-27BE-46FD-AFE7-063B77298219}" srcOrd="1" destOrd="0" presId="urn:microsoft.com/office/officeart/2005/8/layout/hierarchy3"/>
    <dgm:cxn modelId="{38EA2258-B443-4475-9BB5-1DC34E9EE5F5}" type="presParOf" srcId="{F1633904-27BE-46FD-AFE7-063B77298219}" destId="{CE4AAA7E-7A83-46C5-8F8A-3CD5F69BAD8B}" srcOrd="0" destOrd="0" presId="urn:microsoft.com/office/officeart/2005/8/layout/hierarchy3"/>
    <dgm:cxn modelId="{770E3786-EC01-4070-9AF3-415470E291A3}" type="presParOf" srcId="{CE4AAA7E-7A83-46C5-8F8A-3CD5F69BAD8B}" destId="{AA9BA26B-A60F-4D94-A679-95CA91B9D6A3}" srcOrd="0" destOrd="0" presId="urn:microsoft.com/office/officeart/2005/8/layout/hierarchy3"/>
    <dgm:cxn modelId="{420EDCE5-55F1-48C7-98BA-462ABBCB43F0}" type="presParOf" srcId="{CE4AAA7E-7A83-46C5-8F8A-3CD5F69BAD8B}" destId="{C4460EE2-8611-4B59-B563-AD60D30F5B24}" srcOrd="1" destOrd="0" presId="urn:microsoft.com/office/officeart/2005/8/layout/hierarchy3"/>
    <dgm:cxn modelId="{2C8A4693-FAF2-411F-AB8E-AEA7EE6EAA56}" type="presParOf" srcId="{F1633904-27BE-46FD-AFE7-063B77298219}" destId="{65C14C18-4A70-4AD4-AED9-25F9FB357128}" srcOrd="1" destOrd="0" presId="urn:microsoft.com/office/officeart/2005/8/layout/hierarchy3"/>
    <dgm:cxn modelId="{70AFDA05-D339-499D-B975-9C8F58B5ED55}" type="presParOf" srcId="{65C14C18-4A70-4AD4-AED9-25F9FB357128}" destId="{D89AB51A-5CAA-43DE-97F5-995409FC0695}" srcOrd="0" destOrd="0" presId="urn:microsoft.com/office/officeart/2005/8/layout/hierarchy3"/>
    <dgm:cxn modelId="{78360FF6-7A1F-4A9F-9F5E-2761A9E4D7CF}" type="presParOf" srcId="{65C14C18-4A70-4AD4-AED9-25F9FB357128}" destId="{AA2C0909-D3D4-4B10-BCB2-7A4CE67798B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08D6EF-DE23-47CF-86F0-8CACCF12E04D}" type="doc">
      <dgm:prSet loTypeId="urn:microsoft.com/office/officeart/2005/8/layout/default#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458C0F32-D7F7-4215-9C99-7EA9A8474EB2}">
      <dgm:prSet/>
      <dgm:spPr/>
      <dgm:t>
        <a:bodyPr/>
        <a:lstStyle/>
        <a:p>
          <a:pPr rtl="0"/>
          <a:r>
            <a:rPr lang="hr-HR" dirty="0" smtClean="0"/>
            <a:t>Žitarice i mlijeko, kukuruzne ili čokoladne pahuljice i jogurt</a:t>
          </a:r>
          <a:endParaRPr lang="hr-HR" dirty="0"/>
        </a:p>
      </dgm:t>
    </dgm:pt>
    <dgm:pt modelId="{86063216-2B8E-4BDE-A7B0-BB51BA6628FA}" type="parTrans" cxnId="{CBE99D17-BEE7-4332-90BE-2D262A4FCADD}">
      <dgm:prSet/>
      <dgm:spPr/>
      <dgm:t>
        <a:bodyPr/>
        <a:lstStyle/>
        <a:p>
          <a:endParaRPr lang="hr-HR"/>
        </a:p>
      </dgm:t>
    </dgm:pt>
    <dgm:pt modelId="{72B456F3-B398-47F7-B839-16C086D74466}" type="sibTrans" cxnId="{CBE99D17-BEE7-4332-90BE-2D262A4FCADD}">
      <dgm:prSet/>
      <dgm:spPr/>
      <dgm:t>
        <a:bodyPr/>
        <a:lstStyle/>
        <a:p>
          <a:endParaRPr lang="hr-HR"/>
        </a:p>
      </dgm:t>
    </dgm:pt>
    <dgm:pt modelId="{2B71EE16-7EDA-4EA3-99AD-6FDBCA4649BA}">
      <dgm:prSet/>
      <dgm:spPr/>
      <dgm:t>
        <a:bodyPr/>
        <a:lstStyle/>
        <a:p>
          <a:pPr rtl="0"/>
          <a:r>
            <a:rPr lang="hr-HR" dirty="0" smtClean="0"/>
            <a:t>Keksi</a:t>
          </a:r>
          <a:endParaRPr lang="hr-HR" dirty="0"/>
        </a:p>
      </dgm:t>
    </dgm:pt>
    <dgm:pt modelId="{5AB16702-4DC6-479A-BBCC-4CA73B0BD8AA}" type="parTrans" cxnId="{975C0408-9FE6-4A52-B711-0A9788EC1ED5}">
      <dgm:prSet/>
      <dgm:spPr/>
      <dgm:t>
        <a:bodyPr/>
        <a:lstStyle/>
        <a:p>
          <a:endParaRPr lang="hr-HR"/>
        </a:p>
      </dgm:t>
    </dgm:pt>
    <dgm:pt modelId="{152F080F-8067-4CC1-864F-2811D4B3DFAA}" type="sibTrans" cxnId="{975C0408-9FE6-4A52-B711-0A9788EC1ED5}">
      <dgm:prSet/>
      <dgm:spPr/>
      <dgm:t>
        <a:bodyPr/>
        <a:lstStyle/>
        <a:p>
          <a:endParaRPr lang="hr-HR"/>
        </a:p>
      </dgm:t>
    </dgm:pt>
    <dgm:pt modelId="{1AA90633-4A16-4E5D-B5A3-02F18D2DFDBE}">
      <dgm:prSet/>
      <dgm:spPr/>
      <dgm:t>
        <a:bodyPr/>
        <a:lstStyle/>
        <a:p>
          <a:pPr rtl="0"/>
          <a:r>
            <a:rPr lang="hr-HR" dirty="0" smtClean="0"/>
            <a:t>Kroasan, krofna s marmeladom</a:t>
          </a:r>
          <a:endParaRPr lang="hr-HR" dirty="0"/>
        </a:p>
      </dgm:t>
    </dgm:pt>
    <dgm:pt modelId="{33B2F4AC-570B-4AD7-A9B5-62631C2D113C}" type="parTrans" cxnId="{356CFE58-51EA-498F-AF06-3C4C8618247E}">
      <dgm:prSet/>
      <dgm:spPr/>
      <dgm:t>
        <a:bodyPr/>
        <a:lstStyle/>
        <a:p>
          <a:endParaRPr lang="hr-HR"/>
        </a:p>
      </dgm:t>
    </dgm:pt>
    <dgm:pt modelId="{397B420E-5F34-4979-9248-F6F2992BE7CD}" type="sibTrans" cxnId="{356CFE58-51EA-498F-AF06-3C4C8618247E}">
      <dgm:prSet/>
      <dgm:spPr/>
      <dgm:t>
        <a:bodyPr/>
        <a:lstStyle/>
        <a:p>
          <a:endParaRPr lang="hr-HR"/>
        </a:p>
      </dgm:t>
    </dgm:pt>
    <dgm:pt modelId="{911D1048-839D-4DDD-81E4-7FB57959744D}">
      <dgm:prSet/>
      <dgm:spPr/>
      <dgm:t>
        <a:bodyPr/>
        <a:lstStyle/>
        <a:p>
          <a:pPr rtl="0"/>
          <a:r>
            <a:rPr lang="hr-HR" dirty="0" smtClean="0"/>
            <a:t>Bijeli ili voćni jogurt </a:t>
          </a:r>
          <a:endParaRPr lang="hr-HR" dirty="0"/>
        </a:p>
      </dgm:t>
    </dgm:pt>
    <dgm:pt modelId="{737B43C5-C42F-4CF2-9CD5-56E42A6BBEE6}" type="parTrans" cxnId="{40004408-EE30-488D-8E18-F07BF9004325}">
      <dgm:prSet/>
      <dgm:spPr/>
      <dgm:t>
        <a:bodyPr/>
        <a:lstStyle/>
        <a:p>
          <a:endParaRPr lang="hr-HR"/>
        </a:p>
      </dgm:t>
    </dgm:pt>
    <dgm:pt modelId="{632E22C1-8430-4DF4-A588-0EA5F6A81BD4}" type="sibTrans" cxnId="{40004408-EE30-488D-8E18-F07BF9004325}">
      <dgm:prSet/>
      <dgm:spPr/>
      <dgm:t>
        <a:bodyPr/>
        <a:lstStyle/>
        <a:p>
          <a:endParaRPr lang="hr-HR"/>
        </a:p>
      </dgm:t>
    </dgm:pt>
    <dgm:pt modelId="{9133FD4F-6353-4FC5-ADC7-56EA84F49402}">
      <dgm:prSet/>
      <dgm:spPr/>
      <dgm:t>
        <a:bodyPr/>
        <a:lstStyle/>
        <a:p>
          <a:pPr rtl="0"/>
          <a:r>
            <a:rPr lang="hr-HR" dirty="0" smtClean="0"/>
            <a:t>Čokolino, Nutella</a:t>
          </a:r>
          <a:endParaRPr lang="hr-HR" dirty="0"/>
        </a:p>
      </dgm:t>
    </dgm:pt>
    <dgm:pt modelId="{D500F5D4-9890-412D-8642-D377D52A2D56}" type="parTrans" cxnId="{AB450D4C-86CF-4A26-93C3-21D5A349A1EF}">
      <dgm:prSet/>
      <dgm:spPr/>
      <dgm:t>
        <a:bodyPr/>
        <a:lstStyle/>
        <a:p>
          <a:endParaRPr lang="hr-HR"/>
        </a:p>
      </dgm:t>
    </dgm:pt>
    <dgm:pt modelId="{5D6CC19F-6FB0-4342-9AA5-E502E39CF10D}" type="sibTrans" cxnId="{AB450D4C-86CF-4A26-93C3-21D5A349A1EF}">
      <dgm:prSet/>
      <dgm:spPr/>
      <dgm:t>
        <a:bodyPr/>
        <a:lstStyle/>
        <a:p>
          <a:endParaRPr lang="hr-HR"/>
        </a:p>
      </dgm:t>
    </dgm:pt>
    <dgm:pt modelId="{892E1DD0-2688-4B9C-BA1A-B3FBDE272DBB}">
      <dgm:prSet/>
      <dgm:spPr/>
      <dgm:t>
        <a:bodyPr/>
        <a:lstStyle/>
        <a:p>
          <a:pPr rtl="0"/>
          <a:r>
            <a:rPr lang="hr-HR" dirty="0" smtClean="0"/>
            <a:t>Kakao, mlijeko, kava</a:t>
          </a:r>
          <a:endParaRPr lang="hr-HR" dirty="0"/>
        </a:p>
      </dgm:t>
    </dgm:pt>
    <dgm:pt modelId="{AA403291-D77C-48B7-B349-BAD5192490F4}" type="parTrans" cxnId="{3BBD9A55-73DD-449E-A862-B60A906FB2AA}">
      <dgm:prSet/>
      <dgm:spPr/>
      <dgm:t>
        <a:bodyPr/>
        <a:lstStyle/>
        <a:p>
          <a:endParaRPr lang="hr-HR"/>
        </a:p>
      </dgm:t>
    </dgm:pt>
    <dgm:pt modelId="{8D555D39-4DDA-460A-9E06-7B7B75B582C7}" type="sibTrans" cxnId="{3BBD9A55-73DD-449E-A862-B60A906FB2AA}">
      <dgm:prSet/>
      <dgm:spPr/>
      <dgm:t>
        <a:bodyPr/>
        <a:lstStyle/>
        <a:p>
          <a:endParaRPr lang="hr-HR"/>
        </a:p>
      </dgm:t>
    </dgm:pt>
    <dgm:pt modelId="{FC64630C-C1DC-40B8-8833-D6F96B282E5B}">
      <dgm:prSet/>
      <dgm:spPr/>
      <dgm:t>
        <a:bodyPr/>
        <a:lstStyle/>
        <a:p>
          <a:pPr rtl="0"/>
          <a:r>
            <a:rPr lang="hr-HR" dirty="0" smtClean="0"/>
            <a:t>Sendvič s namazom</a:t>
          </a:r>
          <a:endParaRPr lang="hr-HR" dirty="0"/>
        </a:p>
      </dgm:t>
    </dgm:pt>
    <dgm:pt modelId="{CA55A4DC-3256-4B53-9879-7F3B9ECC1B8B}" type="parTrans" cxnId="{3111D651-D313-4288-A1C6-2C87087AACD5}">
      <dgm:prSet/>
      <dgm:spPr/>
      <dgm:t>
        <a:bodyPr/>
        <a:lstStyle/>
        <a:p>
          <a:endParaRPr lang="hr-HR"/>
        </a:p>
      </dgm:t>
    </dgm:pt>
    <dgm:pt modelId="{7A31CD20-207E-4EE5-9444-CA41FFC6B1D0}" type="sibTrans" cxnId="{3111D651-D313-4288-A1C6-2C87087AACD5}">
      <dgm:prSet/>
      <dgm:spPr/>
      <dgm:t>
        <a:bodyPr/>
        <a:lstStyle/>
        <a:p>
          <a:endParaRPr lang="hr-HR"/>
        </a:p>
      </dgm:t>
    </dgm:pt>
    <dgm:pt modelId="{2DA65F1F-88EA-4E9C-922F-D386762AAD3D}">
      <dgm:prSet/>
      <dgm:spPr/>
      <dgm:t>
        <a:bodyPr/>
        <a:lstStyle/>
        <a:p>
          <a:pPr rtl="0"/>
          <a:r>
            <a:rPr lang="hr-HR" dirty="0" smtClean="0"/>
            <a:t>Jaja </a:t>
          </a:r>
          <a:endParaRPr lang="hr-HR" dirty="0"/>
        </a:p>
      </dgm:t>
    </dgm:pt>
    <dgm:pt modelId="{43E0B9F6-2051-498B-B32E-9C163A6718AA}" type="parTrans" cxnId="{9594020E-EE72-4CFC-AF1E-FFD010A453D5}">
      <dgm:prSet/>
      <dgm:spPr/>
      <dgm:t>
        <a:bodyPr/>
        <a:lstStyle/>
        <a:p>
          <a:endParaRPr lang="hr-HR"/>
        </a:p>
      </dgm:t>
    </dgm:pt>
    <dgm:pt modelId="{0D1F16CE-8290-4233-B813-988B234C70B4}" type="sibTrans" cxnId="{9594020E-EE72-4CFC-AF1E-FFD010A453D5}">
      <dgm:prSet/>
      <dgm:spPr/>
      <dgm:t>
        <a:bodyPr/>
        <a:lstStyle/>
        <a:p>
          <a:endParaRPr lang="hr-HR"/>
        </a:p>
      </dgm:t>
    </dgm:pt>
    <dgm:pt modelId="{259F7CFC-0265-46BA-9564-ABCEEFF9C1DA}" type="pres">
      <dgm:prSet presAssocID="{9B08D6EF-DE23-47CF-86F0-8CACCF12E0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0E986CA-2D00-4A7E-B613-69BCE82830B4}" type="pres">
      <dgm:prSet presAssocID="{458C0F32-D7F7-4215-9C99-7EA9A8474EB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E515CE-2405-4731-85F6-4C9F5BBB1B4B}" type="pres">
      <dgm:prSet presAssocID="{72B456F3-B398-47F7-B839-16C086D74466}" presName="sibTrans" presStyleCnt="0"/>
      <dgm:spPr/>
    </dgm:pt>
    <dgm:pt modelId="{51617730-768B-478E-AB78-2100ADEE8DA0}" type="pres">
      <dgm:prSet presAssocID="{2B71EE16-7EDA-4EA3-99AD-6FDBCA4649B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0BFBB9-FE0B-4580-A39F-472112FE0E85}" type="pres">
      <dgm:prSet presAssocID="{152F080F-8067-4CC1-864F-2811D4B3DFAA}" presName="sibTrans" presStyleCnt="0"/>
      <dgm:spPr/>
    </dgm:pt>
    <dgm:pt modelId="{24108A14-DD62-4EEB-8DD4-FD00F669D8BE}" type="pres">
      <dgm:prSet presAssocID="{1AA90633-4A16-4E5D-B5A3-02F18D2DFDB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785CBB-4006-466C-AD9A-9A1B0DBE3F01}" type="pres">
      <dgm:prSet presAssocID="{397B420E-5F34-4979-9248-F6F2992BE7CD}" presName="sibTrans" presStyleCnt="0"/>
      <dgm:spPr/>
    </dgm:pt>
    <dgm:pt modelId="{F64DBE82-DA4C-4B23-9216-50BEC3B9268C}" type="pres">
      <dgm:prSet presAssocID="{911D1048-839D-4DDD-81E4-7FB57959744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3465A8-0FCF-4669-B95C-BCE322D0E773}" type="pres">
      <dgm:prSet presAssocID="{632E22C1-8430-4DF4-A588-0EA5F6A81BD4}" presName="sibTrans" presStyleCnt="0"/>
      <dgm:spPr/>
    </dgm:pt>
    <dgm:pt modelId="{FBD9BABB-F2B5-41AE-AAE0-90A428D0FB14}" type="pres">
      <dgm:prSet presAssocID="{9133FD4F-6353-4FC5-ADC7-56EA84F4940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3DDC9C-D82D-4C3A-9908-605C2CE9F911}" type="pres">
      <dgm:prSet presAssocID="{5D6CC19F-6FB0-4342-9AA5-E502E39CF10D}" presName="sibTrans" presStyleCnt="0"/>
      <dgm:spPr/>
    </dgm:pt>
    <dgm:pt modelId="{193F2A56-E4E3-4269-B30F-92D394B9483C}" type="pres">
      <dgm:prSet presAssocID="{892E1DD0-2688-4B9C-BA1A-B3FBDE272DB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38F162-19FB-4F11-AB74-17F6CBA28B7E}" type="pres">
      <dgm:prSet presAssocID="{8D555D39-4DDA-460A-9E06-7B7B75B582C7}" presName="sibTrans" presStyleCnt="0"/>
      <dgm:spPr/>
    </dgm:pt>
    <dgm:pt modelId="{DA4F0B09-B869-484E-874D-27D74D6B025C}" type="pres">
      <dgm:prSet presAssocID="{FC64630C-C1DC-40B8-8833-D6F96B282E5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05CDD1-41B4-4F83-B977-0209206C9433}" type="pres">
      <dgm:prSet presAssocID="{7A31CD20-207E-4EE5-9444-CA41FFC6B1D0}" presName="sibTrans" presStyleCnt="0"/>
      <dgm:spPr/>
    </dgm:pt>
    <dgm:pt modelId="{1E83C76E-541D-4716-B597-CC61F998A073}" type="pres">
      <dgm:prSet presAssocID="{2DA65F1F-88EA-4E9C-922F-D386762AAD3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0004408-EE30-488D-8E18-F07BF9004325}" srcId="{9B08D6EF-DE23-47CF-86F0-8CACCF12E04D}" destId="{911D1048-839D-4DDD-81E4-7FB57959744D}" srcOrd="3" destOrd="0" parTransId="{737B43C5-C42F-4CF2-9CD5-56E42A6BBEE6}" sibTransId="{632E22C1-8430-4DF4-A588-0EA5F6A81BD4}"/>
    <dgm:cxn modelId="{19DB7652-0EBA-4ECB-9259-54E7380BF3F4}" type="presOf" srcId="{892E1DD0-2688-4B9C-BA1A-B3FBDE272DBB}" destId="{193F2A56-E4E3-4269-B30F-92D394B9483C}" srcOrd="0" destOrd="0" presId="urn:microsoft.com/office/officeart/2005/8/layout/default#2"/>
    <dgm:cxn modelId="{CBE99D17-BEE7-4332-90BE-2D262A4FCADD}" srcId="{9B08D6EF-DE23-47CF-86F0-8CACCF12E04D}" destId="{458C0F32-D7F7-4215-9C99-7EA9A8474EB2}" srcOrd="0" destOrd="0" parTransId="{86063216-2B8E-4BDE-A7B0-BB51BA6628FA}" sibTransId="{72B456F3-B398-47F7-B839-16C086D74466}"/>
    <dgm:cxn modelId="{9594020E-EE72-4CFC-AF1E-FFD010A453D5}" srcId="{9B08D6EF-DE23-47CF-86F0-8CACCF12E04D}" destId="{2DA65F1F-88EA-4E9C-922F-D386762AAD3D}" srcOrd="7" destOrd="0" parTransId="{43E0B9F6-2051-498B-B32E-9C163A6718AA}" sibTransId="{0D1F16CE-8290-4233-B813-988B234C70B4}"/>
    <dgm:cxn modelId="{3111D651-D313-4288-A1C6-2C87087AACD5}" srcId="{9B08D6EF-DE23-47CF-86F0-8CACCF12E04D}" destId="{FC64630C-C1DC-40B8-8833-D6F96B282E5B}" srcOrd="6" destOrd="0" parTransId="{CA55A4DC-3256-4B53-9879-7F3B9ECC1B8B}" sibTransId="{7A31CD20-207E-4EE5-9444-CA41FFC6B1D0}"/>
    <dgm:cxn modelId="{3BBD9A55-73DD-449E-A862-B60A906FB2AA}" srcId="{9B08D6EF-DE23-47CF-86F0-8CACCF12E04D}" destId="{892E1DD0-2688-4B9C-BA1A-B3FBDE272DBB}" srcOrd="5" destOrd="0" parTransId="{AA403291-D77C-48B7-B349-BAD5192490F4}" sibTransId="{8D555D39-4DDA-460A-9E06-7B7B75B582C7}"/>
    <dgm:cxn modelId="{356CFE58-51EA-498F-AF06-3C4C8618247E}" srcId="{9B08D6EF-DE23-47CF-86F0-8CACCF12E04D}" destId="{1AA90633-4A16-4E5D-B5A3-02F18D2DFDBE}" srcOrd="2" destOrd="0" parTransId="{33B2F4AC-570B-4AD7-A9B5-62631C2D113C}" sibTransId="{397B420E-5F34-4979-9248-F6F2992BE7CD}"/>
    <dgm:cxn modelId="{7A077A87-3D51-4398-9743-A44D66BE19A1}" type="presOf" srcId="{9133FD4F-6353-4FC5-ADC7-56EA84F49402}" destId="{FBD9BABB-F2B5-41AE-AAE0-90A428D0FB14}" srcOrd="0" destOrd="0" presId="urn:microsoft.com/office/officeart/2005/8/layout/default#2"/>
    <dgm:cxn modelId="{87725E39-7ABE-49ED-AA20-138A4AFE597F}" type="presOf" srcId="{911D1048-839D-4DDD-81E4-7FB57959744D}" destId="{F64DBE82-DA4C-4B23-9216-50BEC3B9268C}" srcOrd="0" destOrd="0" presId="urn:microsoft.com/office/officeart/2005/8/layout/default#2"/>
    <dgm:cxn modelId="{975C0408-9FE6-4A52-B711-0A9788EC1ED5}" srcId="{9B08D6EF-DE23-47CF-86F0-8CACCF12E04D}" destId="{2B71EE16-7EDA-4EA3-99AD-6FDBCA4649BA}" srcOrd="1" destOrd="0" parTransId="{5AB16702-4DC6-479A-BBCC-4CA73B0BD8AA}" sibTransId="{152F080F-8067-4CC1-864F-2811D4B3DFAA}"/>
    <dgm:cxn modelId="{37B4893C-7175-4D1C-8261-93B7A2C4EBD8}" type="presOf" srcId="{1AA90633-4A16-4E5D-B5A3-02F18D2DFDBE}" destId="{24108A14-DD62-4EEB-8DD4-FD00F669D8BE}" srcOrd="0" destOrd="0" presId="urn:microsoft.com/office/officeart/2005/8/layout/default#2"/>
    <dgm:cxn modelId="{43E3FEFC-FB48-472D-9A39-504309BA64EC}" type="presOf" srcId="{2DA65F1F-88EA-4E9C-922F-D386762AAD3D}" destId="{1E83C76E-541D-4716-B597-CC61F998A073}" srcOrd="0" destOrd="0" presId="urn:microsoft.com/office/officeart/2005/8/layout/default#2"/>
    <dgm:cxn modelId="{C347D48D-3A43-46F0-85E0-E612F698C02D}" type="presOf" srcId="{458C0F32-D7F7-4215-9C99-7EA9A8474EB2}" destId="{80E986CA-2D00-4A7E-B613-69BCE82830B4}" srcOrd="0" destOrd="0" presId="urn:microsoft.com/office/officeart/2005/8/layout/default#2"/>
    <dgm:cxn modelId="{434574DF-D163-4C67-A2AB-2B89648E3153}" type="presOf" srcId="{9B08D6EF-DE23-47CF-86F0-8CACCF12E04D}" destId="{259F7CFC-0265-46BA-9564-ABCEEFF9C1DA}" srcOrd="0" destOrd="0" presId="urn:microsoft.com/office/officeart/2005/8/layout/default#2"/>
    <dgm:cxn modelId="{FBC70D43-CAB2-4B34-9E53-AD76037A35EF}" type="presOf" srcId="{FC64630C-C1DC-40B8-8833-D6F96B282E5B}" destId="{DA4F0B09-B869-484E-874D-27D74D6B025C}" srcOrd="0" destOrd="0" presId="urn:microsoft.com/office/officeart/2005/8/layout/default#2"/>
    <dgm:cxn modelId="{AB450D4C-86CF-4A26-93C3-21D5A349A1EF}" srcId="{9B08D6EF-DE23-47CF-86F0-8CACCF12E04D}" destId="{9133FD4F-6353-4FC5-ADC7-56EA84F49402}" srcOrd="4" destOrd="0" parTransId="{D500F5D4-9890-412D-8642-D377D52A2D56}" sibTransId="{5D6CC19F-6FB0-4342-9AA5-E502E39CF10D}"/>
    <dgm:cxn modelId="{AAB671A9-F138-408F-A96B-3DFBA38BAF44}" type="presOf" srcId="{2B71EE16-7EDA-4EA3-99AD-6FDBCA4649BA}" destId="{51617730-768B-478E-AB78-2100ADEE8DA0}" srcOrd="0" destOrd="0" presId="urn:microsoft.com/office/officeart/2005/8/layout/default#2"/>
    <dgm:cxn modelId="{4B0A38BD-DF15-4569-B480-00C36217B8BC}" type="presParOf" srcId="{259F7CFC-0265-46BA-9564-ABCEEFF9C1DA}" destId="{80E986CA-2D00-4A7E-B613-69BCE82830B4}" srcOrd="0" destOrd="0" presId="urn:microsoft.com/office/officeart/2005/8/layout/default#2"/>
    <dgm:cxn modelId="{0EFFB6C3-295A-44B5-B43F-EFA889D4F9C3}" type="presParOf" srcId="{259F7CFC-0265-46BA-9564-ABCEEFF9C1DA}" destId="{8CE515CE-2405-4731-85F6-4C9F5BBB1B4B}" srcOrd="1" destOrd="0" presId="urn:microsoft.com/office/officeart/2005/8/layout/default#2"/>
    <dgm:cxn modelId="{EBE16D23-D162-4FC6-AF0A-23D55E614034}" type="presParOf" srcId="{259F7CFC-0265-46BA-9564-ABCEEFF9C1DA}" destId="{51617730-768B-478E-AB78-2100ADEE8DA0}" srcOrd="2" destOrd="0" presId="urn:microsoft.com/office/officeart/2005/8/layout/default#2"/>
    <dgm:cxn modelId="{24FD30BA-5CB6-4506-A4A9-C6A5FADD4921}" type="presParOf" srcId="{259F7CFC-0265-46BA-9564-ABCEEFF9C1DA}" destId="{CD0BFBB9-FE0B-4580-A39F-472112FE0E85}" srcOrd="3" destOrd="0" presId="urn:microsoft.com/office/officeart/2005/8/layout/default#2"/>
    <dgm:cxn modelId="{0F0FEF0C-F219-4656-9B3B-C93CE9DFED8F}" type="presParOf" srcId="{259F7CFC-0265-46BA-9564-ABCEEFF9C1DA}" destId="{24108A14-DD62-4EEB-8DD4-FD00F669D8BE}" srcOrd="4" destOrd="0" presId="urn:microsoft.com/office/officeart/2005/8/layout/default#2"/>
    <dgm:cxn modelId="{33E1333F-FF89-44C1-BEA4-5E70DBE45953}" type="presParOf" srcId="{259F7CFC-0265-46BA-9564-ABCEEFF9C1DA}" destId="{8F785CBB-4006-466C-AD9A-9A1B0DBE3F01}" srcOrd="5" destOrd="0" presId="urn:microsoft.com/office/officeart/2005/8/layout/default#2"/>
    <dgm:cxn modelId="{2DE960A8-9200-4464-B5C9-74A16E1A6B6B}" type="presParOf" srcId="{259F7CFC-0265-46BA-9564-ABCEEFF9C1DA}" destId="{F64DBE82-DA4C-4B23-9216-50BEC3B9268C}" srcOrd="6" destOrd="0" presId="urn:microsoft.com/office/officeart/2005/8/layout/default#2"/>
    <dgm:cxn modelId="{2D8D4EBB-937B-43F1-8087-A7724B6054B5}" type="presParOf" srcId="{259F7CFC-0265-46BA-9564-ABCEEFF9C1DA}" destId="{FD3465A8-0FCF-4669-B95C-BCE322D0E773}" srcOrd="7" destOrd="0" presId="urn:microsoft.com/office/officeart/2005/8/layout/default#2"/>
    <dgm:cxn modelId="{02B6361F-CD76-4172-9F88-5CD8F56293C5}" type="presParOf" srcId="{259F7CFC-0265-46BA-9564-ABCEEFF9C1DA}" destId="{FBD9BABB-F2B5-41AE-AAE0-90A428D0FB14}" srcOrd="8" destOrd="0" presId="urn:microsoft.com/office/officeart/2005/8/layout/default#2"/>
    <dgm:cxn modelId="{94371FF3-20AC-432F-8D8E-1C549F892D17}" type="presParOf" srcId="{259F7CFC-0265-46BA-9564-ABCEEFF9C1DA}" destId="{9C3DDC9C-D82D-4C3A-9908-605C2CE9F911}" srcOrd="9" destOrd="0" presId="urn:microsoft.com/office/officeart/2005/8/layout/default#2"/>
    <dgm:cxn modelId="{24F8BA35-427C-41E8-92AA-1724DCE70AD2}" type="presParOf" srcId="{259F7CFC-0265-46BA-9564-ABCEEFF9C1DA}" destId="{193F2A56-E4E3-4269-B30F-92D394B9483C}" srcOrd="10" destOrd="0" presId="urn:microsoft.com/office/officeart/2005/8/layout/default#2"/>
    <dgm:cxn modelId="{48B5D4CB-4877-4027-8215-BF02063E0821}" type="presParOf" srcId="{259F7CFC-0265-46BA-9564-ABCEEFF9C1DA}" destId="{E838F162-19FB-4F11-AB74-17F6CBA28B7E}" srcOrd="11" destOrd="0" presId="urn:microsoft.com/office/officeart/2005/8/layout/default#2"/>
    <dgm:cxn modelId="{5145AD8D-D50A-4F0B-B2BD-07DE5A9AC1B5}" type="presParOf" srcId="{259F7CFC-0265-46BA-9564-ABCEEFF9C1DA}" destId="{DA4F0B09-B869-484E-874D-27D74D6B025C}" srcOrd="12" destOrd="0" presId="urn:microsoft.com/office/officeart/2005/8/layout/default#2"/>
    <dgm:cxn modelId="{55B9A6D9-54C3-41FE-B850-33E8250D12D1}" type="presParOf" srcId="{259F7CFC-0265-46BA-9564-ABCEEFF9C1DA}" destId="{DE05CDD1-41B4-4F83-B977-0209206C9433}" srcOrd="13" destOrd="0" presId="urn:microsoft.com/office/officeart/2005/8/layout/default#2"/>
    <dgm:cxn modelId="{FE44A9EE-10FB-4176-9B5A-E19E9ED9264F}" type="presParOf" srcId="{259F7CFC-0265-46BA-9564-ABCEEFF9C1DA}" destId="{1E83C76E-541D-4716-B597-CC61F998A073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969F37-3EBB-4829-95C6-879F5C2E03F8}" type="doc">
      <dgm:prSet loTypeId="urn:microsoft.com/office/officeart/2005/8/layout/default#3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4B1DD581-1690-4D3E-ADC9-2F6AC92EA033}">
      <dgm:prSet/>
      <dgm:spPr/>
      <dgm:t>
        <a:bodyPr/>
        <a:lstStyle/>
        <a:p>
          <a:pPr rtl="0"/>
          <a:r>
            <a:rPr lang="hr-HR" dirty="0" smtClean="0"/>
            <a:t>Meso (pečena piletina, pohano meso) i pomfrit ili pire krompir</a:t>
          </a:r>
          <a:endParaRPr lang="hr-HR" dirty="0"/>
        </a:p>
      </dgm:t>
    </dgm:pt>
    <dgm:pt modelId="{FFDAB40C-9133-4CC1-8D24-B01525989387}" type="parTrans" cxnId="{B5B6E38C-23AF-4A52-B9C2-BB79559959CE}">
      <dgm:prSet/>
      <dgm:spPr/>
      <dgm:t>
        <a:bodyPr/>
        <a:lstStyle/>
        <a:p>
          <a:endParaRPr lang="hr-HR"/>
        </a:p>
      </dgm:t>
    </dgm:pt>
    <dgm:pt modelId="{42BCADA3-297F-4A9A-BA16-C99E91D3C1E1}" type="sibTrans" cxnId="{B5B6E38C-23AF-4A52-B9C2-BB79559959CE}">
      <dgm:prSet/>
      <dgm:spPr/>
      <dgm:t>
        <a:bodyPr/>
        <a:lstStyle/>
        <a:p>
          <a:endParaRPr lang="hr-HR"/>
        </a:p>
      </dgm:t>
    </dgm:pt>
    <dgm:pt modelId="{ADA733C8-AADA-46A0-BDFF-6085F667A7BE}">
      <dgm:prSet/>
      <dgm:spPr/>
      <dgm:t>
        <a:bodyPr/>
        <a:lstStyle/>
        <a:p>
          <a:pPr rtl="0"/>
          <a:r>
            <a:rPr lang="hr-HR" dirty="0" smtClean="0"/>
            <a:t>Ćufte, pljeskavice </a:t>
          </a:r>
          <a:endParaRPr lang="hr-HR" dirty="0"/>
        </a:p>
      </dgm:t>
    </dgm:pt>
    <dgm:pt modelId="{76B459FC-75D6-43E2-841E-A074961104C3}" type="parTrans" cxnId="{6F79095B-5629-414E-881A-668FF9844293}">
      <dgm:prSet/>
      <dgm:spPr/>
      <dgm:t>
        <a:bodyPr/>
        <a:lstStyle/>
        <a:p>
          <a:endParaRPr lang="hr-HR"/>
        </a:p>
      </dgm:t>
    </dgm:pt>
    <dgm:pt modelId="{579623E1-9250-4002-8FD1-88D1E71EB5D8}" type="sibTrans" cxnId="{6F79095B-5629-414E-881A-668FF9844293}">
      <dgm:prSet/>
      <dgm:spPr/>
      <dgm:t>
        <a:bodyPr/>
        <a:lstStyle/>
        <a:p>
          <a:endParaRPr lang="hr-HR"/>
        </a:p>
      </dgm:t>
    </dgm:pt>
    <dgm:pt modelId="{3FA93809-EB8F-4AC8-86A6-92F500C76863}">
      <dgm:prSet/>
      <dgm:spPr/>
      <dgm:t>
        <a:bodyPr/>
        <a:lstStyle/>
        <a:p>
          <a:pPr rtl="0"/>
          <a:r>
            <a:rPr lang="hr-HR" dirty="0" smtClean="0"/>
            <a:t>Lignje ili šugo s palentom</a:t>
          </a:r>
          <a:endParaRPr lang="hr-HR" dirty="0"/>
        </a:p>
      </dgm:t>
    </dgm:pt>
    <dgm:pt modelId="{60C1CEAB-D71D-487A-866C-84FC16E483AB}" type="parTrans" cxnId="{CAB07F66-D35C-443E-8920-9468811D7476}">
      <dgm:prSet/>
      <dgm:spPr/>
      <dgm:t>
        <a:bodyPr/>
        <a:lstStyle/>
        <a:p>
          <a:endParaRPr lang="hr-HR"/>
        </a:p>
      </dgm:t>
    </dgm:pt>
    <dgm:pt modelId="{09383B9E-2E4F-47D3-9D96-6ADA1D38A83B}" type="sibTrans" cxnId="{CAB07F66-D35C-443E-8920-9468811D7476}">
      <dgm:prSet/>
      <dgm:spPr/>
      <dgm:t>
        <a:bodyPr/>
        <a:lstStyle/>
        <a:p>
          <a:endParaRPr lang="hr-HR"/>
        </a:p>
      </dgm:t>
    </dgm:pt>
    <dgm:pt modelId="{9252A503-D955-4537-A065-4531E3E1EEB8}">
      <dgm:prSet/>
      <dgm:spPr/>
      <dgm:t>
        <a:bodyPr/>
        <a:lstStyle/>
        <a:p>
          <a:pPr rtl="0"/>
          <a:r>
            <a:rPr lang="hr-HR" dirty="0" smtClean="0"/>
            <a:t>Krompir</a:t>
          </a:r>
          <a:endParaRPr lang="hr-HR" dirty="0"/>
        </a:p>
      </dgm:t>
    </dgm:pt>
    <dgm:pt modelId="{352C01ED-5861-4885-B479-B0156536667B}" type="parTrans" cxnId="{4B1057B4-8C03-4C27-8019-39CECC9A74D4}">
      <dgm:prSet/>
      <dgm:spPr/>
      <dgm:t>
        <a:bodyPr/>
        <a:lstStyle/>
        <a:p>
          <a:endParaRPr lang="hr-HR"/>
        </a:p>
      </dgm:t>
    </dgm:pt>
    <dgm:pt modelId="{B316E0C5-7003-49F0-9FA9-69F8ADF35181}" type="sibTrans" cxnId="{4B1057B4-8C03-4C27-8019-39CECC9A74D4}">
      <dgm:prSet/>
      <dgm:spPr/>
      <dgm:t>
        <a:bodyPr/>
        <a:lstStyle/>
        <a:p>
          <a:endParaRPr lang="hr-HR"/>
        </a:p>
      </dgm:t>
    </dgm:pt>
    <dgm:pt modelId="{B17698DF-9C92-435C-AF0C-F48D1D4C17D9}">
      <dgm:prSet/>
      <dgm:spPr/>
      <dgm:t>
        <a:bodyPr/>
        <a:lstStyle/>
        <a:p>
          <a:pPr rtl="0"/>
          <a:r>
            <a:rPr lang="hr-HR" dirty="0" smtClean="0"/>
            <a:t>Maneštra</a:t>
          </a:r>
          <a:endParaRPr lang="hr-HR" dirty="0"/>
        </a:p>
      </dgm:t>
    </dgm:pt>
    <dgm:pt modelId="{564A67B9-9E97-4774-B218-4717128B9565}" type="parTrans" cxnId="{14FFBD7A-5753-4454-BF7D-141C4BC69FC3}">
      <dgm:prSet/>
      <dgm:spPr/>
      <dgm:t>
        <a:bodyPr/>
        <a:lstStyle/>
        <a:p>
          <a:endParaRPr lang="hr-HR"/>
        </a:p>
      </dgm:t>
    </dgm:pt>
    <dgm:pt modelId="{37F9C7B7-BF63-4EEC-9631-39B49F07F1AC}" type="sibTrans" cxnId="{14FFBD7A-5753-4454-BF7D-141C4BC69FC3}">
      <dgm:prSet/>
      <dgm:spPr/>
      <dgm:t>
        <a:bodyPr/>
        <a:lstStyle/>
        <a:p>
          <a:endParaRPr lang="hr-HR"/>
        </a:p>
      </dgm:t>
    </dgm:pt>
    <dgm:pt modelId="{466CB6D9-BE85-4021-8253-2D910193BC20}">
      <dgm:prSet/>
      <dgm:spPr/>
      <dgm:t>
        <a:bodyPr/>
        <a:lstStyle/>
        <a:p>
          <a:pPr rtl="0"/>
          <a:r>
            <a:rPr lang="hr-HR" dirty="0" smtClean="0"/>
            <a:t>Juha (gobova, prežgana, goveđa)</a:t>
          </a:r>
          <a:endParaRPr lang="hr-HR" dirty="0"/>
        </a:p>
      </dgm:t>
    </dgm:pt>
    <dgm:pt modelId="{9987E0DE-E997-4249-AC39-D88091DB52A4}" type="parTrans" cxnId="{EB4C1383-B13E-47F5-A5D7-26B8334E4211}">
      <dgm:prSet/>
      <dgm:spPr/>
      <dgm:t>
        <a:bodyPr/>
        <a:lstStyle/>
        <a:p>
          <a:endParaRPr lang="hr-HR"/>
        </a:p>
      </dgm:t>
    </dgm:pt>
    <dgm:pt modelId="{02B1A893-49A6-46AC-A9E8-630B624EDF41}" type="sibTrans" cxnId="{EB4C1383-B13E-47F5-A5D7-26B8334E4211}">
      <dgm:prSet/>
      <dgm:spPr/>
      <dgm:t>
        <a:bodyPr/>
        <a:lstStyle/>
        <a:p>
          <a:endParaRPr lang="hr-HR"/>
        </a:p>
      </dgm:t>
    </dgm:pt>
    <dgm:pt modelId="{49322E61-7D0E-4414-98F2-A82502ABD72F}">
      <dgm:prSet/>
      <dgm:spPr/>
      <dgm:t>
        <a:bodyPr/>
        <a:lstStyle/>
        <a:p>
          <a:pPr rtl="0"/>
          <a:r>
            <a:rPr lang="hr-HR" dirty="0" smtClean="0"/>
            <a:t>Salata</a:t>
          </a:r>
          <a:endParaRPr lang="hr-HR" dirty="0"/>
        </a:p>
      </dgm:t>
    </dgm:pt>
    <dgm:pt modelId="{F75728DA-40F6-4FEE-BC98-B742CA6B27CF}" type="parTrans" cxnId="{4C7CF3A3-6D34-4572-8406-D01240A14AE4}">
      <dgm:prSet/>
      <dgm:spPr/>
      <dgm:t>
        <a:bodyPr/>
        <a:lstStyle/>
        <a:p>
          <a:endParaRPr lang="hr-HR"/>
        </a:p>
      </dgm:t>
    </dgm:pt>
    <dgm:pt modelId="{392AC51A-E227-4376-816B-E41E6323ECA7}" type="sibTrans" cxnId="{4C7CF3A3-6D34-4572-8406-D01240A14AE4}">
      <dgm:prSet/>
      <dgm:spPr/>
      <dgm:t>
        <a:bodyPr/>
        <a:lstStyle/>
        <a:p>
          <a:endParaRPr lang="hr-HR"/>
        </a:p>
      </dgm:t>
    </dgm:pt>
    <dgm:pt modelId="{3F8C3914-FED5-4AB8-A115-21DD911925FD}">
      <dgm:prSet/>
      <dgm:spPr/>
      <dgm:t>
        <a:bodyPr/>
        <a:lstStyle/>
        <a:p>
          <a:pPr rtl="0"/>
          <a:r>
            <a:rPr lang="hr-HR" dirty="0" smtClean="0"/>
            <a:t>Tjestenina ili njoki s umakom ili šugom </a:t>
          </a:r>
          <a:endParaRPr lang="hr-HR" dirty="0"/>
        </a:p>
      </dgm:t>
    </dgm:pt>
    <dgm:pt modelId="{3BC2F925-30B6-430E-9A51-60B611277E7F}" type="parTrans" cxnId="{CEF09279-E932-4F89-8373-A2A633AECF38}">
      <dgm:prSet/>
      <dgm:spPr/>
      <dgm:t>
        <a:bodyPr/>
        <a:lstStyle/>
        <a:p>
          <a:endParaRPr lang="hr-HR"/>
        </a:p>
      </dgm:t>
    </dgm:pt>
    <dgm:pt modelId="{F1AC7655-06A1-40F1-88DE-E1352367274E}" type="sibTrans" cxnId="{CEF09279-E932-4F89-8373-A2A633AECF38}">
      <dgm:prSet/>
      <dgm:spPr/>
      <dgm:t>
        <a:bodyPr/>
        <a:lstStyle/>
        <a:p>
          <a:endParaRPr lang="hr-HR"/>
        </a:p>
      </dgm:t>
    </dgm:pt>
    <dgm:pt modelId="{9DEFC77C-5733-42C3-99BB-0FB91FE44018}">
      <dgm:prSet/>
      <dgm:spPr/>
      <dgm:t>
        <a:bodyPr/>
        <a:lstStyle/>
        <a:p>
          <a:pPr rtl="0"/>
          <a:r>
            <a:rPr lang="hr-HR" dirty="0" smtClean="0"/>
            <a:t>Riža</a:t>
          </a:r>
          <a:endParaRPr lang="hr-HR" dirty="0"/>
        </a:p>
      </dgm:t>
    </dgm:pt>
    <dgm:pt modelId="{6223B8E4-E620-4152-901B-3A2C4C3261F8}" type="parTrans" cxnId="{F2A6DA98-A568-454E-B3C5-F8B77D9215FD}">
      <dgm:prSet/>
      <dgm:spPr/>
      <dgm:t>
        <a:bodyPr/>
        <a:lstStyle/>
        <a:p>
          <a:endParaRPr lang="hr-HR"/>
        </a:p>
      </dgm:t>
    </dgm:pt>
    <dgm:pt modelId="{0133663D-6999-4414-A9F9-F2AB881AA8E3}" type="sibTrans" cxnId="{F2A6DA98-A568-454E-B3C5-F8B77D9215FD}">
      <dgm:prSet/>
      <dgm:spPr/>
      <dgm:t>
        <a:bodyPr/>
        <a:lstStyle/>
        <a:p>
          <a:endParaRPr lang="hr-HR"/>
        </a:p>
      </dgm:t>
    </dgm:pt>
    <dgm:pt modelId="{4BAA657A-07A1-4EA4-8609-CE06FFDA18C1}">
      <dgm:prSet/>
      <dgm:spPr/>
      <dgm:t>
        <a:bodyPr/>
        <a:lstStyle/>
        <a:p>
          <a:pPr rtl="0"/>
          <a:r>
            <a:rPr lang="hr-HR" dirty="0" smtClean="0"/>
            <a:t>Sendvič s tunom</a:t>
          </a:r>
          <a:endParaRPr lang="hr-HR" dirty="0"/>
        </a:p>
      </dgm:t>
    </dgm:pt>
    <dgm:pt modelId="{FFBEE5E3-7D93-4E5F-97D5-58DCF150B144}" type="parTrans" cxnId="{96A1ACAC-C6AF-476B-A78B-11E7948346E2}">
      <dgm:prSet/>
      <dgm:spPr/>
      <dgm:t>
        <a:bodyPr/>
        <a:lstStyle/>
        <a:p>
          <a:endParaRPr lang="hr-HR"/>
        </a:p>
      </dgm:t>
    </dgm:pt>
    <dgm:pt modelId="{A9934EA9-1895-4E37-8D5A-2EBAF4441B93}" type="sibTrans" cxnId="{96A1ACAC-C6AF-476B-A78B-11E7948346E2}">
      <dgm:prSet/>
      <dgm:spPr/>
      <dgm:t>
        <a:bodyPr/>
        <a:lstStyle/>
        <a:p>
          <a:endParaRPr lang="hr-HR"/>
        </a:p>
      </dgm:t>
    </dgm:pt>
    <dgm:pt modelId="{A3FCC41F-DCB3-413B-BB91-F02225EB75B9}">
      <dgm:prSet/>
      <dgm:spPr/>
      <dgm:t>
        <a:bodyPr/>
        <a:lstStyle/>
        <a:p>
          <a:pPr rtl="0"/>
          <a:r>
            <a:rPr lang="hr-HR" dirty="0" smtClean="0"/>
            <a:t>Voće</a:t>
          </a:r>
          <a:endParaRPr lang="hr-HR" dirty="0"/>
        </a:p>
      </dgm:t>
    </dgm:pt>
    <dgm:pt modelId="{B1A03971-1A76-4F28-B2F6-CC4C266B8D05}" type="parTrans" cxnId="{296E1198-E858-4100-BA80-6974C1710C11}">
      <dgm:prSet/>
      <dgm:spPr/>
      <dgm:t>
        <a:bodyPr/>
        <a:lstStyle/>
        <a:p>
          <a:endParaRPr lang="hr-HR"/>
        </a:p>
      </dgm:t>
    </dgm:pt>
    <dgm:pt modelId="{9139343B-1C2E-4D4A-9AE3-BD5236D2BD33}" type="sibTrans" cxnId="{296E1198-E858-4100-BA80-6974C1710C11}">
      <dgm:prSet/>
      <dgm:spPr/>
      <dgm:t>
        <a:bodyPr/>
        <a:lstStyle/>
        <a:p>
          <a:endParaRPr lang="hr-HR"/>
        </a:p>
      </dgm:t>
    </dgm:pt>
    <dgm:pt modelId="{44851BA3-26A3-4310-97F3-5F0DB6522F0D}">
      <dgm:prSet/>
      <dgm:spPr/>
      <dgm:t>
        <a:bodyPr/>
        <a:lstStyle/>
        <a:p>
          <a:pPr rtl="0"/>
          <a:r>
            <a:rPr lang="hr-HR" dirty="0" smtClean="0"/>
            <a:t>Svaki dan jedem različito</a:t>
          </a:r>
          <a:endParaRPr lang="hr-HR" dirty="0"/>
        </a:p>
      </dgm:t>
    </dgm:pt>
    <dgm:pt modelId="{146DEC7A-0296-455B-9A2C-7C674193A7B7}" type="parTrans" cxnId="{09F12C2A-3CA8-4ADB-BEE6-5E89825AB3C8}">
      <dgm:prSet/>
      <dgm:spPr/>
      <dgm:t>
        <a:bodyPr/>
        <a:lstStyle/>
        <a:p>
          <a:endParaRPr lang="hr-HR"/>
        </a:p>
      </dgm:t>
    </dgm:pt>
    <dgm:pt modelId="{D659132E-538C-4458-B172-FA73D7305F99}" type="sibTrans" cxnId="{09F12C2A-3CA8-4ADB-BEE6-5E89825AB3C8}">
      <dgm:prSet/>
      <dgm:spPr/>
      <dgm:t>
        <a:bodyPr/>
        <a:lstStyle/>
        <a:p>
          <a:endParaRPr lang="hr-HR"/>
        </a:p>
      </dgm:t>
    </dgm:pt>
    <dgm:pt modelId="{A1A07D39-42E8-4677-9ED5-D8400CD5B42A}" type="pres">
      <dgm:prSet presAssocID="{8E969F37-3EBB-4829-95C6-879F5C2E03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6DEECF6-4852-4F06-895B-B3BD045ECD86}" type="pres">
      <dgm:prSet presAssocID="{4B1DD581-1690-4D3E-ADC9-2F6AC92EA03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5675352-4A06-493D-87C8-CCB3E6C42907}" type="pres">
      <dgm:prSet presAssocID="{42BCADA3-297F-4A9A-BA16-C99E91D3C1E1}" presName="sibTrans" presStyleCnt="0"/>
      <dgm:spPr/>
    </dgm:pt>
    <dgm:pt modelId="{CC803CA3-C6B8-4DE8-BEE2-9DBC408763F6}" type="pres">
      <dgm:prSet presAssocID="{ADA733C8-AADA-46A0-BDFF-6085F667A7BE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6C1DDC9-7904-4531-95D7-100B143BDBC3}" type="pres">
      <dgm:prSet presAssocID="{579623E1-9250-4002-8FD1-88D1E71EB5D8}" presName="sibTrans" presStyleCnt="0"/>
      <dgm:spPr/>
    </dgm:pt>
    <dgm:pt modelId="{B94DE1A8-1C14-4F68-9748-6F4086AA064B}" type="pres">
      <dgm:prSet presAssocID="{3FA93809-EB8F-4AC8-86A6-92F500C7686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165C761-65FF-4761-9A6B-A283A6F1EC12}" type="pres">
      <dgm:prSet presAssocID="{09383B9E-2E4F-47D3-9D96-6ADA1D38A83B}" presName="sibTrans" presStyleCnt="0"/>
      <dgm:spPr/>
    </dgm:pt>
    <dgm:pt modelId="{8ABEB6FD-9B16-4BFA-948B-322DFC279978}" type="pres">
      <dgm:prSet presAssocID="{9252A503-D955-4537-A065-4531E3E1EEB8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05AF6F0-CF9F-446E-959F-C392DEB01889}" type="pres">
      <dgm:prSet presAssocID="{B316E0C5-7003-49F0-9FA9-69F8ADF35181}" presName="sibTrans" presStyleCnt="0"/>
      <dgm:spPr/>
    </dgm:pt>
    <dgm:pt modelId="{6D6B1AF2-8AAF-4BAD-AD30-79B8C4BCA2DB}" type="pres">
      <dgm:prSet presAssocID="{B17698DF-9C92-435C-AF0C-F48D1D4C17D9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DF91B88-5482-4108-BD93-490437FA5448}" type="pres">
      <dgm:prSet presAssocID="{37F9C7B7-BF63-4EEC-9631-39B49F07F1AC}" presName="sibTrans" presStyleCnt="0"/>
      <dgm:spPr/>
    </dgm:pt>
    <dgm:pt modelId="{5D6C7370-FCC7-43A8-85A3-803F8797FA2B}" type="pres">
      <dgm:prSet presAssocID="{466CB6D9-BE85-4021-8253-2D910193BC20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4FCB10-AAA5-467E-A356-4BB31A0AE921}" type="pres">
      <dgm:prSet presAssocID="{02B1A893-49A6-46AC-A9E8-630B624EDF41}" presName="sibTrans" presStyleCnt="0"/>
      <dgm:spPr/>
    </dgm:pt>
    <dgm:pt modelId="{C11616F4-844A-47EE-AC24-016EA5F660D9}" type="pres">
      <dgm:prSet presAssocID="{49322E61-7D0E-4414-98F2-A82502ABD72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3C997E8-5917-44AF-BA41-888D8A700A26}" type="pres">
      <dgm:prSet presAssocID="{392AC51A-E227-4376-816B-E41E6323ECA7}" presName="sibTrans" presStyleCnt="0"/>
      <dgm:spPr/>
    </dgm:pt>
    <dgm:pt modelId="{DF7B4A12-BB59-4B10-933B-B47A130728D7}" type="pres">
      <dgm:prSet presAssocID="{3F8C3914-FED5-4AB8-A115-21DD911925FD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69C0327-8FC2-406B-8F41-DBE4FE372989}" type="pres">
      <dgm:prSet presAssocID="{F1AC7655-06A1-40F1-88DE-E1352367274E}" presName="sibTrans" presStyleCnt="0"/>
      <dgm:spPr/>
    </dgm:pt>
    <dgm:pt modelId="{B4FC8465-5221-434D-B806-440BB431BC32}" type="pres">
      <dgm:prSet presAssocID="{9DEFC77C-5733-42C3-99BB-0FB91FE44018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6264FA-9E9C-4406-A76C-3DAB338607BB}" type="pres">
      <dgm:prSet presAssocID="{0133663D-6999-4414-A9F9-F2AB881AA8E3}" presName="sibTrans" presStyleCnt="0"/>
      <dgm:spPr/>
    </dgm:pt>
    <dgm:pt modelId="{9BEB26FC-F98A-433C-9E49-E61411925EAB}" type="pres">
      <dgm:prSet presAssocID="{4BAA657A-07A1-4EA4-8609-CE06FFDA18C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918E6E1-60AB-4AD4-BAB8-ECE9BF383009}" type="pres">
      <dgm:prSet presAssocID="{A9934EA9-1895-4E37-8D5A-2EBAF4441B93}" presName="sibTrans" presStyleCnt="0"/>
      <dgm:spPr/>
    </dgm:pt>
    <dgm:pt modelId="{4F31A72E-ED98-4B80-947D-545673240286}" type="pres">
      <dgm:prSet presAssocID="{A3FCC41F-DCB3-413B-BB91-F02225EB75B9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AA7B8B-5162-46A0-B858-BC4FC206B128}" type="pres">
      <dgm:prSet presAssocID="{9139343B-1C2E-4D4A-9AE3-BD5236D2BD33}" presName="sibTrans" presStyleCnt="0"/>
      <dgm:spPr/>
    </dgm:pt>
    <dgm:pt modelId="{AB5DDADB-2A95-4244-B301-E3CAF338671E}" type="pres">
      <dgm:prSet presAssocID="{44851BA3-26A3-4310-97F3-5F0DB6522F0D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F2A227C-5A80-48C2-ADE7-141E422D4BF5}" type="presOf" srcId="{4B1DD581-1690-4D3E-ADC9-2F6AC92EA033}" destId="{76DEECF6-4852-4F06-895B-B3BD045ECD86}" srcOrd="0" destOrd="0" presId="urn:microsoft.com/office/officeart/2005/8/layout/default#3"/>
    <dgm:cxn modelId="{B5B6E38C-23AF-4A52-B9C2-BB79559959CE}" srcId="{8E969F37-3EBB-4829-95C6-879F5C2E03F8}" destId="{4B1DD581-1690-4D3E-ADC9-2F6AC92EA033}" srcOrd="0" destOrd="0" parTransId="{FFDAB40C-9133-4CC1-8D24-B01525989387}" sibTransId="{42BCADA3-297F-4A9A-BA16-C99E91D3C1E1}"/>
    <dgm:cxn modelId="{40917CB2-ADF1-435D-B757-06F504FA1124}" type="presOf" srcId="{9DEFC77C-5733-42C3-99BB-0FB91FE44018}" destId="{B4FC8465-5221-434D-B806-440BB431BC32}" srcOrd="0" destOrd="0" presId="urn:microsoft.com/office/officeart/2005/8/layout/default#3"/>
    <dgm:cxn modelId="{D3C49CCF-8C15-463A-B313-2CA3BFF73A8F}" type="presOf" srcId="{B17698DF-9C92-435C-AF0C-F48D1D4C17D9}" destId="{6D6B1AF2-8AAF-4BAD-AD30-79B8C4BCA2DB}" srcOrd="0" destOrd="0" presId="urn:microsoft.com/office/officeart/2005/8/layout/default#3"/>
    <dgm:cxn modelId="{326D6874-D847-4EE8-9925-BA8ECBC5D1D7}" type="presOf" srcId="{3FA93809-EB8F-4AC8-86A6-92F500C76863}" destId="{B94DE1A8-1C14-4F68-9748-6F4086AA064B}" srcOrd="0" destOrd="0" presId="urn:microsoft.com/office/officeart/2005/8/layout/default#3"/>
    <dgm:cxn modelId="{4B1057B4-8C03-4C27-8019-39CECC9A74D4}" srcId="{8E969F37-3EBB-4829-95C6-879F5C2E03F8}" destId="{9252A503-D955-4537-A065-4531E3E1EEB8}" srcOrd="3" destOrd="0" parTransId="{352C01ED-5861-4885-B479-B0156536667B}" sibTransId="{B316E0C5-7003-49F0-9FA9-69F8ADF35181}"/>
    <dgm:cxn modelId="{14FFBD7A-5753-4454-BF7D-141C4BC69FC3}" srcId="{8E969F37-3EBB-4829-95C6-879F5C2E03F8}" destId="{B17698DF-9C92-435C-AF0C-F48D1D4C17D9}" srcOrd="4" destOrd="0" parTransId="{564A67B9-9E97-4774-B218-4717128B9565}" sibTransId="{37F9C7B7-BF63-4EEC-9631-39B49F07F1AC}"/>
    <dgm:cxn modelId="{B011EA06-0EC7-483E-B95C-FBD8AA03E20C}" type="presOf" srcId="{8E969F37-3EBB-4829-95C6-879F5C2E03F8}" destId="{A1A07D39-42E8-4677-9ED5-D8400CD5B42A}" srcOrd="0" destOrd="0" presId="urn:microsoft.com/office/officeart/2005/8/layout/default#3"/>
    <dgm:cxn modelId="{DB158000-E485-4175-ADA9-FB3E839785CE}" type="presOf" srcId="{9252A503-D955-4537-A065-4531E3E1EEB8}" destId="{8ABEB6FD-9B16-4BFA-948B-322DFC279978}" srcOrd="0" destOrd="0" presId="urn:microsoft.com/office/officeart/2005/8/layout/default#3"/>
    <dgm:cxn modelId="{6F1E2C3B-69B6-4B03-9B38-4821C2981D10}" type="presOf" srcId="{466CB6D9-BE85-4021-8253-2D910193BC20}" destId="{5D6C7370-FCC7-43A8-85A3-803F8797FA2B}" srcOrd="0" destOrd="0" presId="urn:microsoft.com/office/officeart/2005/8/layout/default#3"/>
    <dgm:cxn modelId="{99C875DF-799D-49B2-883C-0D0E61F3AF39}" type="presOf" srcId="{49322E61-7D0E-4414-98F2-A82502ABD72F}" destId="{C11616F4-844A-47EE-AC24-016EA5F660D9}" srcOrd="0" destOrd="0" presId="urn:microsoft.com/office/officeart/2005/8/layout/default#3"/>
    <dgm:cxn modelId="{9F728E35-B2BA-4D97-A751-2F3D3B6661A2}" type="presOf" srcId="{3F8C3914-FED5-4AB8-A115-21DD911925FD}" destId="{DF7B4A12-BB59-4B10-933B-B47A130728D7}" srcOrd="0" destOrd="0" presId="urn:microsoft.com/office/officeart/2005/8/layout/default#3"/>
    <dgm:cxn modelId="{51AC8216-3029-4B66-B1D9-624B5151F403}" type="presOf" srcId="{A3FCC41F-DCB3-413B-BB91-F02225EB75B9}" destId="{4F31A72E-ED98-4B80-947D-545673240286}" srcOrd="0" destOrd="0" presId="urn:microsoft.com/office/officeart/2005/8/layout/default#3"/>
    <dgm:cxn modelId="{6F79095B-5629-414E-881A-668FF9844293}" srcId="{8E969F37-3EBB-4829-95C6-879F5C2E03F8}" destId="{ADA733C8-AADA-46A0-BDFF-6085F667A7BE}" srcOrd="1" destOrd="0" parTransId="{76B459FC-75D6-43E2-841E-A074961104C3}" sibTransId="{579623E1-9250-4002-8FD1-88D1E71EB5D8}"/>
    <dgm:cxn modelId="{50197C49-206B-4B9F-828F-C880E7DFE171}" type="presOf" srcId="{ADA733C8-AADA-46A0-BDFF-6085F667A7BE}" destId="{CC803CA3-C6B8-4DE8-BEE2-9DBC408763F6}" srcOrd="0" destOrd="0" presId="urn:microsoft.com/office/officeart/2005/8/layout/default#3"/>
    <dgm:cxn modelId="{EB4C1383-B13E-47F5-A5D7-26B8334E4211}" srcId="{8E969F37-3EBB-4829-95C6-879F5C2E03F8}" destId="{466CB6D9-BE85-4021-8253-2D910193BC20}" srcOrd="5" destOrd="0" parTransId="{9987E0DE-E997-4249-AC39-D88091DB52A4}" sibTransId="{02B1A893-49A6-46AC-A9E8-630B624EDF41}"/>
    <dgm:cxn modelId="{CEF09279-E932-4F89-8373-A2A633AECF38}" srcId="{8E969F37-3EBB-4829-95C6-879F5C2E03F8}" destId="{3F8C3914-FED5-4AB8-A115-21DD911925FD}" srcOrd="7" destOrd="0" parTransId="{3BC2F925-30B6-430E-9A51-60B611277E7F}" sibTransId="{F1AC7655-06A1-40F1-88DE-E1352367274E}"/>
    <dgm:cxn modelId="{296E1198-E858-4100-BA80-6974C1710C11}" srcId="{8E969F37-3EBB-4829-95C6-879F5C2E03F8}" destId="{A3FCC41F-DCB3-413B-BB91-F02225EB75B9}" srcOrd="10" destOrd="0" parTransId="{B1A03971-1A76-4F28-B2F6-CC4C266B8D05}" sibTransId="{9139343B-1C2E-4D4A-9AE3-BD5236D2BD33}"/>
    <dgm:cxn modelId="{F29C6D61-A89B-4554-B29C-CB97279AED6C}" type="presOf" srcId="{44851BA3-26A3-4310-97F3-5F0DB6522F0D}" destId="{AB5DDADB-2A95-4244-B301-E3CAF338671E}" srcOrd="0" destOrd="0" presId="urn:microsoft.com/office/officeart/2005/8/layout/default#3"/>
    <dgm:cxn modelId="{09F12C2A-3CA8-4ADB-BEE6-5E89825AB3C8}" srcId="{8E969F37-3EBB-4829-95C6-879F5C2E03F8}" destId="{44851BA3-26A3-4310-97F3-5F0DB6522F0D}" srcOrd="11" destOrd="0" parTransId="{146DEC7A-0296-455B-9A2C-7C674193A7B7}" sibTransId="{D659132E-538C-4458-B172-FA73D7305F99}"/>
    <dgm:cxn modelId="{4C7CF3A3-6D34-4572-8406-D01240A14AE4}" srcId="{8E969F37-3EBB-4829-95C6-879F5C2E03F8}" destId="{49322E61-7D0E-4414-98F2-A82502ABD72F}" srcOrd="6" destOrd="0" parTransId="{F75728DA-40F6-4FEE-BC98-B742CA6B27CF}" sibTransId="{392AC51A-E227-4376-816B-E41E6323ECA7}"/>
    <dgm:cxn modelId="{CAB07F66-D35C-443E-8920-9468811D7476}" srcId="{8E969F37-3EBB-4829-95C6-879F5C2E03F8}" destId="{3FA93809-EB8F-4AC8-86A6-92F500C76863}" srcOrd="2" destOrd="0" parTransId="{60C1CEAB-D71D-487A-866C-84FC16E483AB}" sibTransId="{09383B9E-2E4F-47D3-9D96-6ADA1D38A83B}"/>
    <dgm:cxn modelId="{F2A6DA98-A568-454E-B3C5-F8B77D9215FD}" srcId="{8E969F37-3EBB-4829-95C6-879F5C2E03F8}" destId="{9DEFC77C-5733-42C3-99BB-0FB91FE44018}" srcOrd="8" destOrd="0" parTransId="{6223B8E4-E620-4152-901B-3A2C4C3261F8}" sibTransId="{0133663D-6999-4414-A9F9-F2AB881AA8E3}"/>
    <dgm:cxn modelId="{96A1ACAC-C6AF-476B-A78B-11E7948346E2}" srcId="{8E969F37-3EBB-4829-95C6-879F5C2E03F8}" destId="{4BAA657A-07A1-4EA4-8609-CE06FFDA18C1}" srcOrd="9" destOrd="0" parTransId="{FFBEE5E3-7D93-4E5F-97D5-58DCF150B144}" sibTransId="{A9934EA9-1895-4E37-8D5A-2EBAF4441B93}"/>
    <dgm:cxn modelId="{3A8FAE53-9298-4B1D-AE9D-9FDEF3B89287}" type="presOf" srcId="{4BAA657A-07A1-4EA4-8609-CE06FFDA18C1}" destId="{9BEB26FC-F98A-433C-9E49-E61411925EAB}" srcOrd="0" destOrd="0" presId="urn:microsoft.com/office/officeart/2005/8/layout/default#3"/>
    <dgm:cxn modelId="{7D0F3BB7-D839-41FD-A81A-B4BB31077AC9}" type="presParOf" srcId="{A1A07D39-42E8-4677-9ED5-D8400CD5B42A}" destId="{76DEECF6-4852-4F06-895B-B3BD045ECD86}" srcOrd="0" destOrd="0" presId="urn:microsoft.com/office/officeart/2005/8/layout/default#3"/>
    <dgm:cxn modelId="{CB83BD7D-781C-4E3F-996A-A3C56D56F4BE}" type="presParOf" srcId="{A1A07D39-42E8-4677-9ED5-D8400CD5B42A}" destId="{55675352-4A06-493D-87C8-CCB3E6C42907}" srcOrd="1" destOrd="0" presId="urn:microsoft.com/office/officeart/2005/8/layout/default#3"/>
    <dgm:cxn modelId="{8387FA0B-4CF5-4629-AF26-E6837FB139CB}" type="presParOf" srcId="{A1A07D39-42E8-4677-9ED5-D8400CD5B42A}" destId="{CC803CA3-C6B8-4DE8-BEE2-9DBC408763F6}" srcOrd="2" destOrd="0" presId="urn:microsoft.com/office/officeart/2005/8/layout/default#3"/>
    <dgm:cxn modelId="{F5152D86-7914-4724-B2A4-51F7ACD5AEB2}" type="presParOf" srcId="{A1A07D39-42E8-4677-9ED5-D8400CD5B42A}" destId="{76C1DDC9-7904-4531-95D7-100B143BDBC3}" srcOrd="3" destOrd="0" presId="urn:microsoft.com/office/officeart/2005/8/layout/default#3"/>
    <dgm:cxn modelId="{61CF9B77-78AB-490D-B19D-05BBDCD36E9D}" type="presParOf" srcId="{A1A07D39-42E8-4677-9ED5-D8400CD5B42A}" destId="{B94DE1A8-1C14-4F68-9748-6F4086AA064B}" srcOrd="4" destOrd="0" presId="urn:microsoft.com/office/officeart/2005/8/layout/default#3"/>
    <dgm:cxn modelId="{497200F8-91CA-406E-B82D-BBFBE1967D92}" type="presParOf" srcId="{A1A07D39-42E8-4677-9ED5-D8400CD5B42A}" destId="{5165C761-65FF-4761-9A6B-A283A6F1EC12}" srcOrd="5" destOrd="0" presId="urn:microsoft.com/office/officeart/2005/8/layout/default#3"/>
    <dgm:cxn modelId="{9198B5B4-B068-438D-96B9-1B52AF5DFBD0}" type="presParOf" srcId="{A1A07D39-42E8-4677-9ED5-D8400CD5B42A}" destId="{8ABEB6FD-9B16-4BFA-948B-322DFC279978}" srcOrd="6" destOrd="0" presId="urn:microsoft.com/office/officeart/2005/8/layout/default#3"/>
    <dgm:cxn modelId="{BF650AAE-A218-465C-B1DE-60272217B411}" type="presParOf" srcId="{A1A07D39-42E8-4677-9ED5-D8400CD5B42A}" destId="{005AF6F0-CF9F-446E-959F-C392DEB01889}" srcOrd="7" destOrd="0" presId="urn:microsoft.com/office/officeart/2005/8/layout/default#3"/>
    <dgm:cxn modelId="{F45684DB-0778-4D19-9438-BDE33D2076EB}" type="presParOf" srcId="{A1A07D39-42E8-4677-9ED5-D8400CD5B42A}" destId="{6D6B1AF2-8AAF-4BAD-AD30-79B8C4BCA2DB}" srcOrd="8" destOrd="0" presId="urn:microsoft.com/office/officeart/2005/8/layout/default#3"/>
    <dgm:cxn modelId="{82D5A07A-9D21-4BC6-8F54-91B7F54B531F}" type="presParOf" srcId="{A1A07D39-42E8-4677-9ED5-D8400CD5B42A}" destId="{6DF91B88-5482-4108-BD93-490437FA5448}" srcOrd="9" destOrd="0" presId="urn:microsoft.com/office/officeart/2005/8/layout/default#3"/>
    <dgm:cxn modelId="{C3B68040-D23E-4774-B5FF-0DAF4C193C4B}" type="presParOf" srcId="{A1A07D39-42E8-4677-9ED5-D8400CD5B42A}" destId="{5D6C7370-FCC7-43A8-85A3-803F8797FA2B}" srcOrd="10" destOrd="0" presId="urn:microsoft.com/office/officeart/2005/8/layout/default#3"/>
    <dgm:cxn modelId="{5AFD3BB3-3182-4397-895E-836540272B41}" type="presParOf" srcId="{A1A07D39-42E8-4677-9ED5-D8400CD5B42A}" destId="{3D4FCB10-AAA5-467E-A356-4BB31A0AE921}" srcOrd="11" destOrd="0" presId="urn:microsoft.com/office/officeart/2005/8/layout/default#3"/>
    <dgm:cxn modelId="{44C194FF-EB8D-4D6D-932F-6436E30DE307}" type="presParOf" srcId="{A1A07D39-42E8-4677-9ED5-D8400CD5B42A}" destId="{C11616F4-844A-47EE-AC24-016EA5F660D9}" srcOrd="12" destOrd="0" presId="urn:microsoft.com/office/officeart/2005/8/layout/default#3"/>
    <dgm:cxn modelId="{4412FB1C-509D-42F4-A4F2-437302E6850D}" type="presParOf" srcId="{A1A07D39-42E8-4677-9ED5-D8400CD5B42A}" destId="{B3C997E8-5917-44AF-BA41-888D8A700A26}" srcOrd="13" destOrd="0" presId="urn:microsoft.com/office/officeart/2005/8/layout/default#3"/>
    <dgm:cxn modelId="{A2698DC5-C818-490D-9469-FF7CD152D10B}" type="presParOf" srcId="{A1A07D39-42E8-4677-9ED5-D8400CD5B42A}" destId="{DF7B4A12-BB59-4B10-933B-B47A130728D7}" srcOrd="14" destOrd="0" presId="urn:microsoft.com/office/officeart/2005/8/layout/default#3"/>
    <dgm:cxn modelId="{01E7EECD-032C-45C6-966F-5311950FED1F}" type="presParOf" srcId="{A1A07D39-42E8-4677-9ED5-D8400CD5B42A}" destId="{769C0327-8FC2-406B-8F41-DBE4FE372989}" srcOrd="15" destOrd="0" presId="urn:microsoft.com/office/officeart/2005/8/layout/default#3"/>
    <dgm:cxn modelId="{FB432FF1-C912-48A7-AA6B-2BEA1B361F7C}" type="presParOf" srcId="{A1A07D39-42E8-4677-9ED5-D8400CD5B42A}" destId="{B4FC8465-5221-434D-B806-440BB431BC32}" srcOrd="16" destOrd="0" presId="urn:microsoft.com/office/officeart/2005/8/layout/default#3"/>
    <dgm:cxn modelId="{1AF1F793-1751-4F1D-8ABD-C49A3EFFF6DD}" type="presParOf" srcId="{A1A07D39-42E8-4677-9ED5-D8400CD5B42A}" destId="{466264FA-9E9C-4406-A76C-3DAB338607BB}" srcOrd="17" destOrd="0" presId="urn:microsoft.com/office/officeart/2005/8/layout/default#3"/>
    <dgm:cxn modelId="{90B0D39A-3065-4F51-9AA1-D894B7ACEF83}" type="presParOf" srcId="{A1A07D39-42E8-4677-9ED5-D8400CD5B42A}" destId="{9BEB26FC-F98A-433C-9E49-E61411925EAB}" srcOrd="18" destOrd="0" presId="urn:microsoft.com/office/officeart/2005/8/layout/default#3"/>
    <dgm:cxn modelId="{7A8D1B3D-CCEF-4B4A-AB27-9403AAB9FFF7}" type="presParOf" srcId="{A1A07D39-42E8-4677-9ED5-D8400CD5B42A}" destId="{1918E6E1-60AB-4AD4-BAB8-ECE9BF383009}" srcOrd="19" destOrd="0" presId="urn:microsoft.com/office/officeart/2005/8/layout/default#3"/>
    <dgm:cxn modelId="{F8DD2E0B-EAE8-49AC-AFF0-C7387837527B}" type="presParOf" srcId="{A1A07D39-42E8-4677-9ED5-D8400CD5B42A}" destId="{4F31A72E-ED98-4B80-947D-545673240286}" srcOrd="20" destOrd="0" presId="urn:microsoft.com/office/officeart/2005/8/layout/default#3"/>
    <dgm:cxn modelId="{734534B7-A7C4-4190-956A-F80845D33E90}" type="presParOf" srcId="{A1A07D39-42E8-4677-9ED5-D8400CD5B42A}" destId="{42AA7B8B-5162-46A0-B858-BC4FC206B128}" srcOrd="21" destOrd="0" presId="urn:microsoft.com/office/officeart/2005/8/layout/default#3"/>
    <dgm:cxn modelId="{D7D43C4E-1C51-4C76-AB70-90537AFF2EAE}" type="presParOf" srcId="{A1A07D39-42E8-4677-9ED5-D8400CD5B42A}" destId="{AB5DDADB-2A95-4244-B301-E3CAF338671E}" srcOrd="2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0FE357-3A7F-453F-8E5C-01DF44E6DB7B}" type="doc">
      <dgm:prSet loTypeId="urn:microsoft.com/office/officeart/2005/8/layout/default#4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CD7579B5-9ED5-4F55-B057-427AF06DE38F}">
      <dgm:prSet/>
      <dgm:spPr/>
      <dgm:t>
        <a:bodyPr/>
        <a:lstStyle/>
        <a:p>
          <a:pPr rtl="0"/>
          <a:r>
            <a:rPr lang="hr-HR" dirty="0" smtClean="0"/>
            <a:t>Puding, griz, čokoladni namaz, Čokolino</a:t>
          </a:r>
          <a:endParaRPr lang="hr-HR" dirty="0"/>
        </a:p>
      </dgm:t>
    </dgm:pt>
    <dgm:pt modelId="{09BBE463-C34C-4848-A380-634A550CA474}" type="parTrans" cxnId="{8FBBAC85-285D-4445-A4D0-B6CB5B372036}">
      <dgm:prSet/>
      <dgm:spPr/>
      <dgm:t>
        <a:bodyPr/>
        <a:lstStyle/>
        <a:p>
          <a:endParaRPr lang="hr-HR"/>
        </a:p>
      </dgm:t>
    </dgm:pt>
    <dgm:pt modelId="{D364A047-C6A6-4F09-9733-F4C7A693D36F}" type="sibTrans" cxnId="{8FBBAC85-285D-4445-A4D0-B6CB5B372036}">
      <dgm:prSet/>
      <dgm:spPr/>
      <dgm:t>
        <a:bodyPr/>
        <a:lstStyle/>
        <a:p>
          <a:endParaRPr lang="hr-HR"/>
        </a:p>
      </dgm:t>
    </dgm:pt>
    <dgm:pt modelId="{D36434D4-CBAD-4B24-8E13-363773B68AD4}">
      <dgm:prSet/>
      <dgm:spPr/>
      <dgm:t>
        <a:bodyPr/>
        <a:lstStyle/>
        <a:p>
          <a:pPr rtl="0"/>
          <a:r>
            <a:rPr lang="hr-HR" dirty="0" smtClean="0"/>
            <a:t>Palačinke</a:t>
          </a:r>
          <a:endParaRPr lang="hr-HR" dirty="0"/>
        </a:p>
      </dgm:t>
    </dgm:pt>
    <dgm:pt modelId="{208C715C-D9CA-4C86-AB92-BB88F3417DF8}" type="parTrans" cxnId="{87309BDF-7E08-4731-8693-468EBDB85077}">
      <dgm:prSet/>
      <dgm:spPr/>
      <dgm:t>
        <a:bodyPr/>
        <a:lstStyle/>
        <a:p>
          <a:endParaRPr lang="hr-HR"/>
        </a:p>
      </dgm:t>
    </dgm:pt>
    <dgm:pt modelId="{4CE9D33F-D1CC-4041-A2CE-7E1BFBF12CE8}" type="sibTrans" cxnId="{87309BDF-7E08-4731-8693-468EBDB85077}">
      <dgm:prSet/>
      <dgm:spPr/>
      <dgm:t>
        <a:bodyPr/>
        <a:lstStyle/>
        <a:p>
          <a:endParaRPr lang="hr-HR"/>
        </a:p>
      </dgm:t>
    </dgm:pt>
    <dgm:pt modelId="{8594014A-5A12-41E9-BEFB-8BC80CC90A1C}">
      <dgm:prSet/>
      <dgm:spPr/>
      <dgm:t>
        <a:bodyPr/>
        <a:lstStyle/>
        <a:p>
          <a:pPr rtl="0"/>
          <a:r>
            <a:rPr lang="hr-HR" dirty="0" smtClean="0"/>
            <a:t>Kroasan</a:t>
          </a:r>
          <a:endParaRPr lang="hr-HR" dirty="0"/>
        </a:p>
      </dgm:t>
    </dgm:pt>
    <dgm:pt modelId="{EBFB2124-9CD6-4146-9DCE-53167AF71B1A}" type="parTrans" cxnId="{D4B597FA-BD82-4A68-AA0B-1C13473110F5}">
      <dgm:prSet/>
      <dgm:spPr/>
      <dgm:t>
        <a:bodyPr/>
        <a:lstStyle/>
        <a:p>
          <a:endParaRPr lang="hr-HR"/>
        </a:p>
      </dgm:t>
    </dgm:pt>
    <dgm:pt modelId="{F9487439-D975-4309-B725-9EB968CCA2E3}" type="sibTrans" cxnId="{D4B597FA-BD82-4A68-AA0B-1C13473110F5}">
      <dgm:prSet/>
      <dgm:spPr/>
      <dgm:t>
        <a:bodyPr/>
        <a:lstStyle/>
        <a:p>
          <a:endParaRPr lang="hr-HR"/>
        </a:p>
      </dgm:t>
    </dgm:pt>
    <dgm:pt modelId="{5BD640C9-9319-4812-96E3-E1BBEFFEE1CA}">
      <dgm:prSet/>
      <dgm:spPr/>
      <dgm:t>
        <a:bodyPr/>
        <a:lstStyle/>
        <a:p>
          <a:pPr rtl="0"/>
          <a:r>
            <a:rPr lang="hr-HR" dirty="0" smtClean="0"/>
            <a:t>Žitarice: čokoladne pahuljice</a:t>
          </a:r>
          <a:endParaRPr lang="hr-HR" dirty="0"/>
        </a:p>
      </dgm:t>
    </dgm:pt>
    <dgm:pt modelId="{E91F8B5E-871D-49AC-9000-6D42DE9EE2EA}" type="parTrans" cxnId="{95F653A9-3E33-4F21-BA9E-918DB36BB696}">
      <dgm:prSet/>
      <dgm:spPr/>
      <dgm:t>
        <a:bodyPr/>
        <a:lstStyle/>
        <a:p>
          <a:endParaRPr lang="hr-HR"/>
        </a:p>
      </dgm:t>
    </dgm:pt>
    <dgm:pt modelId="{AF96D6B7-CDD8-4409-8EB5-0E3209CD562C}" type="sibTrans" cxnId="{95F653A9-3E33-4F21-BA9E-918DB36BB696}">
      <dgm:prSet/>
      <dgm:spPr/>
      <dgm:t>
        <a:bodyPr/>
        <a:lstStyle/>
        <a:p>
          <a:endParaRPr lang="hr-HR"/>
        </a:p>
      </dgm:t>
    </dgm:pt>
    <dgm:pt modelId="{2A9B797D-F1E0-444C-8982-EC0460530A53}">
      <dgm:prSet/>
      <dgm:spPr/>
      <dgm:t>
        <a:bodyPr/>
        <a:lstStyle/>
        <a:p>
          <a:pPr rtl="0"/>
          <a:r>
            <a:rPr lang="hr-HR" dirty="0" smtClean="0"/>
            <a:t>Voće: jabuka </a:t>
          </a:r>
          <a:endParaRPr lang="hr-HR" dirty="0"/>
        </a:p>
      </dgm:t>
    </dgm:pt>
    <dgm:pt modelId="{48BF0402-9475-4098-890C-555CB6B93DA6}" type="parTrans" cxnId="{1B7F3656-E84D-400D-8182-165C73930A95}">
      <dgm:prSet/>
      <dgm:spPr/>
      <dgm:t>
        <a:bodyPr/>
        <a:lstStyle/>
        <a:p>
          <a:endParaRPr lang="hr-HR"/>
        </a:p>
      </dgm:t>
    </dgm:pt>
    <dgm:pt modelId="{0D7D598A-A912-461D-904A-BF269121C641}" type="sibTrans" cxnId="{1B7F3656-E84D-400D-8182-165C73930A95}">
      <dgm:prSet/>
      <dgm:spPr/>
      <dgm:t>
        <a:bodyPr/>
        <a:lstStyle/>
        <a:p>
          <a:endParaRPr lang="hr-HR"/>
        </a:p>
      </dgm:t>
    </dgm:pt>
    <dgm:pt modelId="{AE746BFA-B655-458F-AAEC-85C3FAF5FB5C}">
      <dgm:prSet/>
      <dgm:spPr/>
      <dgm:t>
        <a:bodyPr/>
        <a:lstStyle/>
        <a:p>
          <a:pPr rtl="0"/>
          <a:r>
            <a:rPr lang="hr-HR" dirty="0" smtClean="0"/>
            <a:t>Jogurt</a:t>
          </a:r>
          <a:endParaRPr lang="hr-HR" dirty="0"/>
        </a:p>
      </dgm:t>
    </dgm:pt>
    <dgm:pt modelId="{B41D0270-9879-4AEF-9936-CC2AC2EA8E31}" type="parTrans" cxnId="{F184E75E-1902-42D4-8827-6172E44E6753}">
      <dgm:prSet/>
      <dgm:spPr/>
      <dgm:t>
        <a:bodyPr/>
        <a:lstStyle/>
        <a:p>
          <a:endParaRPr lang="hr-HR"/>
        </a:p>
      </dgm:t>
    </dgm:pt>
    <dgm:pt modelId="{6DFF8B68-CB40-4232-ACA6-60526BCA0BD5}" type="sibTrans" cxnId="{F184E75E-1902-42D4-8827-6172E44E6753}">
      <dgm:prSet/>
      <dgm:spPr/>
      <dgm:t>
        <a:bodyPr/>
        <a:lstStyle/>
        <a:p>
          <a:endParaRPr lang="hr-HR"/>
        </a:p>
      </dgm:t>
    </dgm:pt>
    <dgm:pt modelId="{6304FBCD-676B-45AD-B520-007D8374A1A6}">
      <dgm:prSet/>
      <dgm:spPr/>
      <dgm:t>
        <a:bodyPr/>
        <a:lstStyle/>
        <a:p>
          <a:pPr rtl="0"/>
          <a:r>
            <a:rPr lang="hr-HR" dirty="0" smtClean="0"/>
            <a:t>Tost, sendvič</a:t>
          </a:r>
          <a:endParaRPr lang="hr-HR" dirty="0"/>
        </a:p>
      </dgm:t>
    </dgm:pt>
    <dgm:pt modelId="{4525F06A-2A70-45C9-A4C5-FC24A345A836}" type="parTrans" cxnId="{83C71344-A668-4C9C-AEEB-547C80CA3316}">
      <dgm:prSet/>
      <dgm:spPr/>
      <dgm:t>
        <a:bodyPr/>
        <a:lstStyle/>
        <a:p>
          <a:endParaRPr lang="hr-HR"/>
        </a:p>
      </dgm:t>
    </dgm:pt>
    <dgm:pt modelId="{8859495B-338C-4273-BD00-823C0F8F5775}" type="sibTrans" cxnId="{83C71344-A668-4C9C-AEEB-547C80CA3316}">
      <dgm:prSet/>
      <dgm:spPr/>
      <dgm:t>
        <a:bodyPr/>
        <a:lstStyle/>
        <a:p>
          <a:endParaRPr lang="hr-HR"/>
        </a:p>
      </dgm:t>
    </dgm:pt>
    <dgm:pt modelId="{14BE6971-223C-4DFF-98D5-C08DE9496338}">
      <dgm:prSet/>
      <dgm:spPr/>
      <dgm:t>
        <a:bodyPr/>
        <a:lstStyle/>
        <a:p>
          <a:pPr rtl="0"/>
          <a:r>
            <a:rPr lang="hr-HR" dirty="0" smtClean="0"/>
            <a:t>Meso (s graškom)</a:t>
          </a:r>
          <a:endParaRPr lang="hr-HR" dirty="0"/>
        </a:p>
      </dgm:t>
    </dgm:pt>
    <dgm:pt modelId="{50B4CE31-585F-4BEE-AB1C-4C081781DAF6}" type="parTrans" cxnId="{AE1E5F84-75F6-43D9-984B-AE00A3F34D20}">
      <dgm:prSet/>
      <dgm:spPr/>
      <dgm:t>
        <a:bodyPr/>
        <a:lstStyle/>
        <a:p>
          <a:endParaRPr lang="hr-HR"/>
        </a:p>
      </dgm:t>
    </dgm:pt>
    <dgm:pt modelId="{92672DDF-69B3-423A-836D-3A5ED61465FA}" type="sibTrans" cxnId="{AE1E5F84-75F6-43D9-984B-AE00A3F34D20}">
      <dgm:prSet/>
      <dgm:spPr/>
      <dgm:t>
        <a:bodyPr/>
        <a:lstStyle/>
        <a:p>
          <a:endParaRPr lang="hr-HR"/>
        </a:p>
      </dgm:t>
    </dgm:pt>
    <dgm:pt modelId="{C918224D-FECE-4AF3-9CF7-D14C68044A55}">
      <dgm:prSet/>
      <dgm:spPr/>
      <dgm:t>
        <a:bodyPr/>
        <a:lstStyle/>
        <a:p>
          <a:pPr rtl="0"/>
          <a:r>
            <a:rPr lang="hr-HR" dirty="0" smtClean="0"/>
            <a:t>Maneštra </a:t>
          </a:r>
          <a:endParaRPr lang="hr-HR" dirty="0"/>
        </a:p>
      </dgm:t>
    </dgm:pt>
    <dgm:pt modelId="{9079B76A-1A33-4132-923C-EE0DE63F06E8}" type="parTrans" cxnId="{500B04A9-13A1-497B-AE74-E466D43CB840}">
      <dgm:prSet/>
      <dgm:spPr/>
      <dgm:t>
        <a:bodyPr/>
        <a:lstStyle/>
        <a:p>
          <a:endParaRPr lang="hr-HR"/>
        </a:p>
      </dgm:t>
    </dgm:pt>
    <dgm:pt modelId="{4AD6E1C5-CEC5-432A-B14A-79E7A5D8466D}" type="sibTrans" cxnId="{500B04A9-13A1-497B-AE74-E466D43CB840}">
      <dgm:prSet/>
      <dgm:spPr/>
      <dgm:t>
        <a:bodyPr/>
        <a:lstStyle/>
        <a:p>
          <a:endParaRPr lang="hr-HR"/>
        </a:p>
      </dgm:t>
    </dgm:pt>
    <dgm:pt modelId="{F33B3102-87AB-4399-AFFF-815417FF5C62}">
      <dgm:prSet/>
      <dgm:spPr/>
      <dgm:t>
        <a:bodyPr/>
        <a:lstStyle/>
        <a:p>
          <a:pPr rtl="0"/>
          <a:r>
            <a:rPr lang="hr-HR" dirty="0" smtClean="0"/>
            <a:t>Pašta</a:t>
          </a:r>
          <a:endParaRPr lang="hr-HR" dirty="0"/>
        </a:p>
      </dgm:t>
    </dgm:pt>
    <dgm:pt modelId="{3816DFDF-547A-4E83-A303-B34E5FEF62B2}" type="parTrans" cxnId="{27B196CA-6379-4E95-949C-FF1A17DC9E10}">
      <dgm:prSet/>
      <dgm:spPr/>
      <dgm:t>
        <a:bodyPr/>
        <a:lstStyle/>
        <a:p>
          <a:endParaRPr lang="hr-HR"/>
        </a:p>
      </dgm:t>
    </dgm:pt>
    <dgm:pt modelId="{FF578D96-F8AD-4002-9415-11DC75D912D0}" type="sibTrans" cxnId="{27B196CA-6379-4E95-949C-FF1A17DC9E10}">
      <dgm:prSet/>
      <dgm:spPr/>
      <dgm:t>
        <a:bodyPr/>
        <a:lstStyle/>
        <a:p>
          <a:endParaRPr lang="hr-HR"/>
        </a:p>
      </dgm:t>
    </dgm:pt>
    <dgm:pt modelId="{BB8891B1-FA1F-4818-B161-BF599D8B501C}">
      <dgm:prSet/>
      <dgm:spPr/>
      <dgm:t>
        <a:bodyPr/>
        <a:lstStyle/>
        <a:p>
          <a:pPr rtl="0"/>
          <a:r>
            <a:rPr lang="hr-HR" dirty="0" smtClean="0"/>
            <a:t>Rižoto  </a:t>
          </a:r>
          <a:endParaRPr lang="hr-HR" dirty="0"/>
        </a:p>
      </dgm:t>
    </dgm:pt>
    <dgm:pt modelId="{FBED37DC-C8FE-4311-8B2F-0466E5528F36}" type="parTrans" cxnId="{754E3095-F64B-4FD0-86CB-66E44A6C47D4}">
      <dgm:prSet/>
      <dgm:spPr/>
      <dgm:t>
        <a:bodyPr/>
        <a:lstStyle/>
        <a:p>
          <a:endParaRPr lang="hr-HR"/>
        </a:p>
      </dgm:t>
    </dgm:pt>
    <dgm:pt modelId="{CA2959DF-ACE1-4B35-BA1A-64C4E015F05B}" type="sibTrans" cxnId="{754E3095-F64B-4FD0-86CB-66E44A6C47D4}">
      <dgm:prSet/>
      <dgm:spPr/>
      <dgm:t>
        <a:bodyPr/>
        <a:lstStyle/>
        <a:p>
          <a:endParaRPr lang="hr-HR"/>
        </a:p>
      </dgm:t>
    </dgm:pt>
    <dgm:pt modelId="{8C73D5F6-0FD4-4F40-AB65-588BA87A5BC9}">
      <dgm:prSet/>
      <dgm:spPr/>
      <dgm:t>
        <a:bodyPr/>
        <a:lstStyle/>
        <a:p>
          <a:pPr rtl="0"/>
          <a:r>
            <a:rPr lang="hr-HR" dirty="0" smtClean="0"/>
            <a:t>Pomfrit </a:t>
          </a:r>
          <a:endParaRPr lang="hr-HR" dirty="0"/>
        </a:p>
      </dgm:t>
    </dgm:pt>
    <dgm:pt modelId="{A7ED0253-31CE-420A-98AA-794010866FBA}" type="parTrans" cxnId="{B41078FA-C9A6-4D87-BF23-8CCB8BEC0701}">
      <dgm:prSet/>
      <dgm:spPr/>
      <dgm:t>
        <a:bodyPr/>
        <a:lstStyle/>
        <a:p>
          <a:endParaRPr lang="hr-HR"/>
        </a:p>
      </dgm:t>
    </dgm:pt>
    <dgm:pt modelId="{87EE730C-AF47-49A5-AFF2-B3B312679203}" type="sibTrans" cxnId="{B41078FA-C9A6-4D87-BF23-8CCB8BEC0701}">
      <dgm:prSet/>
      <dgm:spPr/>
      <dgm:t>
        <a:bodyPr/>
        <a:lstStyle/>
        <a:p>
          <a:endParaRPr lang="hr-HR"/>
        </a:p>
      </dgm:t>
    </dgm:pt>
    <dgm:pt modelId="{98A68F4A-F7C7-49D2-9740-1C70053A827D}">
      <dgm:prSet/>
      <dgm:spPr/>
      <dgm:t>
        <a:bodyPr/>
        <a:lstStyle/>
        <a:p>
          <a:pPr rtl="0"/>
          <a:r>
            <a:rPr lang="hr-HR" dirty="0" smtClean="0"/>
            <a:t>Sendvič s medom</a:t>
          </a:r>
          <a:endParaRPr lang="hr-HR" dirty="0"/>
        </a:p>
      </dgm:t>
    </dgm:pt>
    <dgm:pt modelId="{CCEBC659-CDB5-47D4-880A-27E655C36914}" type="parTrans" cxnId="{26FA10A4-19D7-405A-A9E0-D8F76F327A35}">
      <dgm:prSet/>
      <dgm:spPr/>
      <dgm:t>
        <a:bodyPr/>
        <a:lstStyle/>
        <a:p>
          <a:endParaRPr lang="hr-HR"/>
        </a:p>
      </dgm:t>
    </dgm:pt>
    <dgm:pt modelId="{8A311E7B-52E2-46AB-A195-E4D4A740040E}" type="sibTrans" cxnId="{26FA10A4-19D7-405A-A9E0-D8F76F327A35}">
      <dgm:prSet/>
      <dgm:spPr/>
      <dgm:t>
        <a:bodyPr/>
        <a:lstStyle/>
        <a:p>
          <a:endParaRPr lang="hr-HR"/>
        </a:p>
      </dgm:t>
    </dgm:pt>
    <dgm:pt modelId="{8B07E71F-9789-4903-B658-9808A28A26D2}">
      <dgm:prSet/>
      <dgm:spPr/>
      <dgm:t>
        <a:bodyPr/>
        <a:lstStyle/>
        <a:p>
          <a:pPr rtl="0"/>
          <a:r>
            <a:rPr lang="hr-HR" dirty="0" smtClean="0"/>
            <a:t>Ništa ne jedem za večeru</a:t>
          </a:r>
          <a:endParaRPr lang="hr-HR" dirty="0"/>
        </a:p>
      </dgm:t>
    </dgm:pt>
    <dgm:pt modelId="{213DCA1D-60BB-49C9-BC8F-44004DEA6BDA}" type="parTrans" cxnId="{AFC1A2E9-D34D-410B-BABD-4E94A3FA34D3}">
      <dgm:prSet/>
      <dgm:spPr/>
      <dgm:t>
        <a:bodyPr/>
        <a:lstStyle/>
        <a:p>
          <a:endParaRPr lang="hr-HR"/>
        </a:p>
      </dgm:t>
    </dgm:pt>
    <dgm:pt modelId="{A723915F-2E78-4406-8967-A826D68DAA28}" type="sibTrans" cxnId="{AFC1A2E9-D34D-410B-BABD-4E94A3FA34D3}">
      <dgm:prSet/>
      <dgm:spPr/>
      <dgm:t>
        <a:bodyPr/>
        <a:lstStyle/>
        <a:p>
          <a:endParaRPr lang="hr-HR"/>
        </a:p>
      </dgm:t>
    </dgm:pt>
    <dgm:pt modelId="{F0D48919-EC9A-4A41-9049-FD64F3465944}" type="pres">
      <dgm:prSet presAssocID="{490FE357-3A7F-453F-8E5C-01DF44E6DB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3DBA2EA-6F97-4A09-B3D9-4791A7933A97}" type="pres">
      <dgm:prSet presAssocID="{CD7579B5-9ED5-4F55-B057-427AF06DE38F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025479-B44C-4472-86E0-C37078398A30}" type="pres">
      <dgm:prSet presAssocID="{D364A047-C6A6-4F09-9733-F4C7A693D36F}" presName="sibTrans" presStyleCnt="0"/>
      <dgm:spPr/>
    </dgm:pt>
    <dgm:pt modelId="{C6C92A8C-26B9-42A3-97F8-34E5DDE0A53A}" type="pres">
      <dgm:prSet presAssocID="{D36434D4-CBAD-4B24-8E13-363773B68AD4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65C187-166E-46AA-BAB5-F3D668789871}" type="pres">
      <dgm:prSet presAssocID="{4CE9D33F-D1CC-4041-A2CE-7E1BFBF12CE8}" presName="sibTrans" presStyleCnt="0"/>
      <dgm:spPr/>
    </dgm:pt>
    <dgm:pt modelId="{228EA52D-BC30-48F7-BA5A-3B7C47E79A3E}" type="pres">
      <dgm:prSet presAssocID="{8594014A-5A12-41E9-BEFB-8BC80CC90A1C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216AAD-FEC9-4A4D-9A76-CF5DE0FBFE2A}" type="pres">
      <dgm:prSet presAssocID="{F9487439-D975-4309-B725-9EB968CCA2E3}" presName="sibTrans" presStyleCnt="0"/>
      <dgm:spPr/>
    </dgm:pt>
    <dgm:pt modelId="{941D5F0F-198D-4078-92E8-F8B47DBDBF7E}" type="pres">
      <dgm:prSet presAssocID="{5BD640C9-9319-4812-96E3-E1BBEFFEE1CA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750CA1-DA1D-48CA-B73A-E5425B811D57}" type="pres">
      <dgm:prSet presAssocID="{AF96D6B7-CDD8-4409-8EB5-0E3209CD562C}" presName="sibTrans" presStyleCnt="0"/>
      <dgm:spPr/>
    </dgm:pt>
    <dgm:pt modelId="{320772E5-9BAF-44B5-8ADB-A8CB14BFED60}" type="pres">
      <dgm:prSet presAssocID="{2A9B797D-F1E0-444C-8982-EC0460530A53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175904-744F-4926-B56B-43B2E7A5EA0C}" type="pres">
      <dgm:prSet presAssocID="{0D7D598A-A912-461D-904A-BF269121C641}" presName="sibTrans" presStyleCnt="0"/>
      <dgm:spPr/>
    </dgm:pt>
    <dgm:pt modelId="{EF37FA17-A7DB-4652-AA4C-BF540E6CEE9F}" type="pres">
      <dgm:prSet presAssocID="{AE746BFA-B655-458F-AAEC-85C3FAF5FB5C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C38369-E3BB-45B9-87AF-620FF9CD00D8}" type="pres">
      <dgm:prSet presAssocID="{6DFF8B68-CB40-4232-ACA6-60526BCA0BD5}" presName="sibTrans" presStyleCnt="0"/>
      <dgm:spPr/>
    </dgm:pt>
    <dgm:pt modelId="{70058D42-A9C2-452A-9870-152C655368FD}" type="pres">
      <dgm:prSet presAssocID="{6304FBCD-676B-45AD-B520-007D8374A1A6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E0EC015-E845-41CF-810F-50E4FB117251}" type="pres">
      <dgm:prSet presAssocID="{8859495B-338C-4273-BD00-823C0F8F5775}" presName="sibTrans" presStyleCnt="0"/>
      <dgm:spPr/>
    </dgm:pt>
    <dgm:pt modelId="{91416E09-900F-4180-9367-E95D2B787028}" type="pres">
      <dgm:prSet presAssocID="{14BE6971-223C-4DFF-98D5-C08DE9496338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F8BC30-B9A5-4EA1-9BA0-431D50604B43}" type="pres">
      <dgm:prSet presAssocID="{92672DDF-69B3-423A-836D-3A5ED61465FA}" presName="sibTrans" presStyleCnt="0"/>
      <dgm:spPr/>
    </dgm:pt>
    <dgm:pt modelId="{D35B7ED4-F1D5-468D-9662-4852293EEBFE}" type="pres">
      <dgm:prSet presAssocID="{C918224D-FECE-4AF3-9CF7-D14C68044A55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3769C63-D02F-4E0F-9A31-CB361D2B421C}" type="pres">
      <dgm:prSet presAssocID="{4AD6E1C5-CEC5-432A-B14A-79E7A5D8466D}" presName="sibTrans" presStyleCnt="0"/>
      <dgm:spPr/>
    </dgm:pt>
    <dgm:pt modelId="{17E2206C-8F87-44AF-B7D4-AC74F6DBDF0E}" type="pres">
      <dgm:prSet presAssocID="{F33B3102-87AB-4399-AFFF-815417FF5C62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E5AB675-E4DA-4E52-9739-6F6BBD555714}" type="pres">
      <dgm:prSet presAssocID="{FF578D96-F8AD-4002-9415-11DC75D912D0}" presName="sibTrans" presStyleCnt="0"/>
      <dgm:spPr/>
    </dgm:pt>
    <dgm:pt modelId="{8E82D4B6-8F32-4EF4-8ED6-D190BF71C18B}" type="pres">
      <dgm:prSet presAssocID="{BB8891B1-FA1F-4818-B161-BF599D8B501C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D089CF-AE2D-44A4-9590-BF89475ED5B5}" type="pres">
      <dgm:prSet presAssocID="{CA2959DF-ACE1-4B35-BA1A-64C4E015F05B}" presName="sibTrans" presStyleCnt="0"/>
      <dgm:spPr/>
    </dgm:pt>
    <dgm:pt modelId="{DB5C82D8-8389-4E5C-B7C9-399D2F8A47A1}" type="pres">
      <dgm:prSet presAssocID="{8C73D5F6-0FD4-4F40-AB65-588BA87A5BC9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1F955C-910A-4F74-A56E-F16EC2950606}" type="pres">
      <dgm:prSet presAssocID="{87EE730C-AF47-49A5-AFF2-B3B312679203}" presName="sibTrans" presStyleCnt="0"/>
      <dgm:spPr/>
    </dgm:pt>
    <dgm:pt modelId="{4D031C2C-EB9E-4FCA-8B2D-872127C1D005}" type="pres">
      <dgm:prSet presAssocID="{98A68F4A-F7C7-49D2-9740-1C70053A827D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3BCC97-F928-4184-8BC2-A15BDC8A522F}" type="pres">
      <dgm:prSet presAssocID="{8A311E7B-52E2-46AB-A195-E4D4A740040E}" presName="sibTrans" presStyleCnt="0"/>
      <dgm:spPr/>
    </dgm:pt>
    <dgm:pt modelId="{AA8E12EB-4338-450C-B6B4-945AF66F0EA2}" type="pres">
      <dgm:prSet presAssocID="{8B07E71F-9789-4903-B658-9808A28A26D2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7B196CA-6379-4E95-949C-FF1A17DC9E10}" srcId="{490FE357-3A7F-453F-8E5C-01DF44E6DB7B}" destId="{F33B3102-87AB-4399-AFFF-815417FF5C62}" srcOrd="9" destOrd="0" parTransId="{3816DFDF-547A-4E83-A303-B34E5FEF62B2}" sibTransId="{FF578D96-F8AD-4002-9415-11DC75D912D0}"/>
    <dgm:cxn modelId="{754E3095-F64B-4FD0-86CB-66E44A6C47D4}" srcId="{490FE357-3A7F-453F-8E5C-01DF44E6DB7B}" destId="{BB8891B1-FA1F-4818-B161-BF599D8B501C}" srcOrd="10" destOrd="0" parTransId="{FBED37DC-C8FE-4311-8B2F-0466E5528F36}" sibTransId="{CA2959DF-ACE1-4B35-BA1A-64C4E015F05B}"/>
    <dgm:cxn modelId="{1E95A638-3669-4842-86C7-4E7D3113C205}" type="presOf" srcId="{8B07E71F-9789-4903-B658-9808A28A26D2}" destId="{AA8E12EB-4338-450C-B6B4-945AF66F0EA2}" srcOrd="0" destOrd="0" presId="urn:microsoft.com/office/officeart/2005/8/layout/default#4"/>
    <dgm:cxn modelId="{303B920D-5434-4E19-BE48-4E3257578B4B}" type="presOf" srcId="{CD7579B5-9ED5-4F55-B057-427AF06DE38F}" destId="{93DBA2EA-6F97-4A09-B3D9-4791A7933A97}" srcOrd="0" destOrd="0" presId="urn:microsoft.com/office/officeart/2005/8/layout/default#4"/>
    <dgm:cxn modelId="{87309BDF-7E08-4731-8693-468EBDB85077}" srcId="{490FE357-3A7F-453F-8E5C-01DF44E6DB7B}" destId="{D36434D4-CBAD-4B24-8E13-363773B68AD4}" srcOrd="1" destOrd="0" parTransId="{208C715C-D9CA-4C86-AB92-BB88F3417DF8}" sibTransId="{4CE9D33F-D1CC-4041-A2CE-7E1BFBF12CE8}"/>
    <dgm:cxn modelId="{1B7F3656-E84D-400D-8182-165C73930A95}" srcId="{490FE357-3A7F-453F-8E5C-01DF44E6DB7B}" destId="{2A9B797D-F1E0-444C-8982-EC0460530A53}" srcOrd="4" destOrd="0" parTransId="{48BF0402-9475-4098-890C-555CB6B93DA6}" sibTransId="{0D7D598A-A912-461D-904A-BF269121C641}"/>
    <dgm:cxn modelId="{76429542-0DB0-4F19-BB9F-1921CB918699}" type="presOf" srcId="{8C73D5F6-0FD4-4F40-AB65-588BA87A5BC9}" destId="{DB5C82D8-8389-4E5C-B7C9-399D2F8A47A1}" srcOrd="0" destOrd="0" presId="urn:microsoft.com/office/officeart/2005/8/layout/default#4"/>
    <dgm:cxn modelId="{831DD59C-FF6A-491F-8C8E-EFE4B98D32E1}" type="presOf" srcId="{5BD640C9-9319-4812-96E3-E1BBEFFEE1CA}" destId="{941D5F0F-198D-4078-92E8-F8B47DBDBF7E}" srcOrd="0" destOrd="0" presId="urn:microsoft.com/office/officeart/2005/8/layout/default#4"/>
    <dgm:cxn modelId="{EB08ADA9-B9C3-4B80-A173-340AB675BC5A}" type="presOf" srcId="{98A68F4A-F7C7-49D2-9740-1C70053A827D}" destId="{4D031C2C-EB9E-4FCA-8B2D-872127C1D005}" srcOrd="0" destOrd="0" presId="urn:microsoft.com/office/officeart/2005/8/layout/default#4"/>
    <dgm:cxn modelId="{DC19BF02-4171-4742-A02C-C7EB64EDAA0E}" type="presOf" srcId="{F33B3102-87AB-4399-AFFF-815417FF5C62}" destId="{17E2206C-8F87-44AF-B7D4-AC74F6DBDF0E}" srcOrd="0" destOrd="0" presId="urn:microsoft.com/office/officeart/2005/8/layout/default#4"/>
    <dgm:cxn modelId="{AFC1A2E9-D34D-410B-BABD-4E94A3FA34D3}" srcId="{490FE357-3A7F-453F-8E5C-01DF44E6DB7B}" destId="{8B07E71F-9789-4903-B658-9808A28A26D2}" srcOrd="13" destOrd="0" parTransId="{213DCA1D-60BB-49C9-BC8F-44004DEA6BDA}" sibTransId="{A723915F-2E78-4406-8967-A826D68DAA28}"/>
    <dgm:cxn modelId="{B3CFAF71-C964-407B-81DB-E88D155ABA9A}" type="presOf" srcId="{AE746BFA-B655-458F-AAEC-85C3FAF5FB5C}" destId="{EF37FA17-A7DB-4652-AA4C-BF540E6CEE9F}" srcOrd="0" destOrd="0" presId="urn:microsoft.com/office/officeart/2005/8/layout/default#4"/>
    <dgm:cxn modelId="{CF3B4D18-558D-4603-A27A-C521929080A0}" type="presOf" srcId="{2A9B797D-F1E0-444C-8982-EC0460530A53}" destId="{320772E5-9BAF-44B5-8ADB-A8CB14BFED60}" srcOrd="0" destOrd="0" presId="urn:microsoft.com/office/officeart/2005/8/layout/default#4"/>
    <dgm:cxn modelId="{C162E479-6355-4B8A-B036-B5A17D4C073D}" type="presOf" srcId="{8594014A-5A12-41E9-BEFB-8BC80CC90A1C}" destId="{228EA52D-BC30-48F7-BA5A-3B7C47E79A3E}" srcOrd="0" destOrd="0" presId="urn:microsoft.com/office/officeart/2005/8/layout/default#4"/>
    <dgm:cxn modelId="{26FA10A4-19D7-405A-A9E0-D8F76F327A35}" srcId="{490FE357-3A7F-453F-8E5C-01DF44E6DB7B}" destId="{98A68F4A-F7C7-49D2-9740-1C70053A827D}" srcOrd="12" destOrd="0" parTransId="{CCEBC659-CDB5-47D4-880A-27E655C36914}" sibTransId="{8A311E7B-52E2-46AB-A195-E4D4A740040E}"/>
    <dgm:cxn modelId="{C3E9223F-ADC6-4705-A0B4-1725A37BCC28}" type="presOf" srcId="{BB8891B1-FA1F-4818-B161-BF599D8B501C}" destId="{8E82D4B6-8F32-4EF4-8ED6-D190BF71C18B}" srcOrd="0" destOrd="0" presId="urn:microsoft.com/office/officeart/2005/8/layout/default#4"/>
    <dgm:cxn modelId="{500B04A9-13A1-497B-AE74-E466D43CB840}" srcId="{490FE357-3A7F-453F-8E5C-01DF44E6DB7B}" destId="{C918224D-FECE-4AF3-9CF7-D14C68044A55}" srcOrd="8" destOrd="0" parTransId="{9079B76A-1A33-4132-923C-EE0DE63F06E8}" sibTransId="{4AD6E1C5-CEC5-432A-B14A-79E7A5D8466D}"/>
    <dgm:cxn modelId="{FB9E76F6-AB17-4057-A695-ECAC22C9192D}" type="presOf" srcId="{490FE357-3A7F-453F-8E5C-01DF44E6DB7B}" destId="{F0D48919-EC9A-4A41-9049-FD64F3465944}" srcOrd="0" destOrd="0" presId="urn:microsoft.com/office/officeart/2005/8/layout/default#4"/>
    <dgm:cxn modelId="{F184E75E-1902-42D4-8827-6172E44E6753}" srcId="{490FE357-3A7F-453F-8E5C-01DF44E6DB7B}" destId="{AE746BFA-B655-458F-AAEC-85C3FAF5FB5C}" srcOrd="5" destOrd="0" parTransId="{B41D0270-9879-4AEF-9936-CC2AC2EA8E31}" sibTransId="{6DFF8B68-CB40-4232-ACA6-60526BCA0BD5}"/>
    <dgm:cxn modelId="{95F653A9-3E33-4F21-BA9E-918DB36BB696}" srcId="{490FE357-3A7F-453F-8E5C-01DF44E6DB7B}" destId="{5BD640C9-9319-4812-96E3-E1BBEFFEE1CA}" srcOrd="3" destOrd="0" parTransId="{E91F8B5E-871D-49AC-9000-6D42DE9EE2EA}" sibTransId="{AF96D6B7-CDD8-4409-8EB5-0E3209CD562C}"/>
    <dgm:cxn modelId="{8FBBAC85-285D-4445-A4D0-B6CB5B372036}" srcId="{490FE357-3A7F-453F-8E5C-01DF44E6DB7B}" destId="{CD7579B5-9ED5-4F55-B057-427AF06DE38F}" srcOrd="0" destOrd="0" parTransId="{09BBE463-C34C-4848-A380-634A550CA474}" sibTransId="{D364A047-C6A6-4F09-9733-F4C7A693D36F}"/>
    <dgm:cxn modelId="{AE1E5F84-75F6-43D9-984B-AE00A3F34D20}" srcId="{490FE357-3A7F-453F-8E5C-01DF44E6DB7B}" destId="{14BE6971-223C-4DFF-98D5-C08DE9496338}" srcOrd="7" destOrd="0" parTransId="{50B4CE31-585F-4BEE-AB1C-4C081781DAF6}" sibTransId="{92672DDF-69B3-423A-836D-3A5ED61465FA}"/>
    <dgm:cxn modelId="{D4B597FA-BD82-4A68-AA0B-1C13473110F5}" srcId="{490FE357-3A7F-453F-8E5C-01DF44E6DB7B}" destId="{8594014A-5A12-41E9-BEFB-8BC80CC90A1C}" srcOrd="2" destOrd="0" parTransId="{EBFB2124-9CD6-4146-9DCE-53167AF71B1A}" sibTransId="{F9487439-D975-4309-B725-9EB968CCA2E3}"/>
    <dgm:cxn modelId="{83C71344-A668-4C9C-AEEB-547C80CA3316}" srcId="{490FE357-3A7F-453F-8E5C-01DF44E6DB7B}" destId="{6304FBCD-676B-45AD-B520-007D8374A1A6}" srcOrd="6" destOrd="0" parTransId="{4525F06A-2A70-45C9-A4C5-FC24A345A836}" sibTransId="{8859495B-338C-4273-BD00-823C0F8F5775}"/>
    <dgm:cxn modelId="{6BEB0996-20B4-48DF-AFB1-05AE07E971E8}" type="presOf" srcId="{14BE6971-223C-4DFF-98D5-C08DE9496338}" destId="{91416E09-900F-4180-9367-E95D2B787028}" srcOrd="0" destOrd="0" presId="urn:microsoft.com/office/officeart/2005/8/layout/default#4"/>
    <dgm:cxn modelId="{B41078FA-C9A6-4D87-BF23-8CCB8BEC0701}" srcId="{490FE357-3A7F-453F-8E5C-01DF44E6DB7B}" destId="{8C73D5F6-0FD4-4F40-AB65-588BA87A5BC9}" srcOrd="11" destOrd="0" parTransId="{A7ED0253-31CE-420A-98AA-794010866FBA}" sibTransId="{87EE730C-AF47-49A5-AFF2-B3B312679203}"/>
    <dgm:cxn modelId="{A7DB5845-57DF-49CD-8959-D93275286A50}" type="presOf" srcId="{D36434D4-CBAD-4B24-8E13-363773B68AD4}" destId="{C6C92A8C-26B9-42A3-97F8-34E5DDE0A53A}" srcOrd="0" destOrd="0" presId="urn:microsoft.com/office/officeart/2005/8/layout/default#4"/>
    <dgm:cxn modelId="{FDA18A42-4D5A-4ACD-9090-3C487B7F6D1F}" type="presOf" srcId="{C918224D-FECE-4AF3-9CF7-D14C68044A55}" destId="{D35B7ED4-F1D5-468D-9662-4852293EEBFE}" srcOrd="0" destOrd="0" presId="urn:microsoft.com/office/officeart/2005/8/layout/default#4"/>
    <dgm:cxn modelId="{E73E5745-24EC-4FCB-BB02-D6547758444B}" type="presOf" srcId="{6304FBCD-676B-45AD-B520-007D8374A1A6}" destId="{70058D42-A9C2-452A-9870-152C655368FD}" srcOrd="0" destOrd="0" presId="urn:microsoft.com/office/officeart/2005/8/layout/default#4"/>
    <dgm:cxn modelId="{E3A3A3F1-EC64-461A-A614-877819A7843A}" type="presParOf" srcId="{F0D48919-EC9A-4A41-9049-FD64F3465944}" destId="{93DBA2EA-6F97-4A09-B3D9-4791A7933A97}" srcOrd="0" destOrd="0" presId="urn:microsoft.com/office/officeart/2005/8/layout/default#4"/>
    <dgm:cxn modelId="{C9456A25-ADCC-462C-952D-94894CB60AE0}" type="presParOf" srcId="{F0D48919-EC9A-4A41-9049-FD64F3465944}" destId="{4D025479-B44C-4472-86E0-C37078398A30}" srcOrd="1" destOrd="0" presId="urn:microsoft.com/office/officeart/2005/8/layout/default#4"/>
    <dgm:cxn modelId="{E316154B-D6E6-4B44-8B53-CB0ED674F463}" type="presParOf" srcId="{F0D48919-EC9A-4A41-9049-FD64F3465944}" destId="{C6C92A8C-26B9-42A3-97F8-34E5DDE0A53A}" srcOrd="2" destOrd="0" presId="urn:microsoft.com/office/officeart/2005/8/layout/default#4"/>
    <dgm:cxn modelId="{E47F4DC8-923B-4931-9116-58B776A277A4}" type="presParOf" srcId="{F0D48919-EC9A-4A41-9049-FD64F3465944}" destId="{8B65C187-166E-46AA-BAB5-F3D668789871}" srcOrd="3" destOrd="0" presId="urn:microsoft.com/office/officeart/2005/8/layout/default#4"/>
    <dgm:cxn modelId="{D539A1C3-1AFB-425A-8316-E25C2FD98D73}" type="presParOf" srcId="{F0D48919-EC9A-4A41-9049-FD64F3465944}" destId="{228EA52D-BC30-48F7-BA5A-3B7C47E79A3E}" srcOrd="4" destOrd="0" presId="urn:microsoft.com/office/officeart/2005/8/layout/default#4"/>
    <dgm:cxn modelId="{3E8E1F13-8B82-4C6E-A4BF-541CAC3CAD0A}" type="presParOf" srcId="{F0D48919-EC9A-4A41-9049-FD64F3465944}" destId="{CD216AAD-FEC9-4A4D-9A76-CF5DE0FBFE2A}" srcOrd="5" destOrd="0" presId="urn:microsoft.com/office/officeart/2005/8/layout/default#4"/>
    <dgm:cxn modelId="{7FE9584A-CD32-4C5C-A459-EC2ABCD595C7}" type="presParOf" srcId="{F0D48919-EC9A-4A41-9049-FD64F3465944}" destId="{941D5F0F-198D-4078-92E8-F8B47DBDBF7E}" srcOrd="6" destOrd="0" presId="urn:microsoft.com/office/officeart/2005/8/layout/default#4"/>
    <dgm:cxn modelId="{53D4B997-BEAF-4D19-9A46-55D5589F4009}" type="presParOf" srcId="{F0D48919-EC9A-4A41-9049-FD64F3465944}" destId="{1F750CA1-DA1D-48CA-B73A-E5425B811D57}" srcOrd="7" destOrd="0" presId="urn:microsoft.com/office/officeart/2005/8/layout/default#4"/>
    <dgm:cxn modelId="{AB780D74-6B56-4277-90D5-DF5E5E2BD710}" type="presParOf" srcId="{F0D48919-EC9A-4A41-9049-FD64F3465944}" destId="{320772E5-9BAF-44B5-8ADB-A8CB14BFED60}" srcOrd="8" destOrd="0" presId="urn:microsoft.com/office/officeart/2005/8/layout/default#4"/>
    <dgm:cxn modelId="{16DBCE0A-6CC1-474C-A340-42CDEBF877E1}" type="presParOf" srcId="{F0D48919-EC9A-4A41-9049-FD64F3465944}" destId="{4B175904-744F-4926-B56B-43B2E7A5EA0C}" srcOrd="9" destOrd="0" presId="urn:microsoft.com/office/officeart/2005/8/layout/default#4"/>
    <dgm:cxn modelId="{AFFA4677-0425-4DFF-B0A2-1FB874794042}" type="presParOf" srcId="{F0D48919-EC9A-4A41-9049-FD64F3465944}" destId="{EF37FA17-A7DB-4652-AA4C-BF540E6CEE9F}" srcOrd="10" destOrd="0" presId="urn:microsoft.com/office/officeart/2005/8/layout/default#4"/>
    <dgm:cxn modelId="{38B10CA1-8B39-4143-9CD5-1C46258AC6D1}" type="presParOf" srcId="{F0D48919-EC9A-4A41-9049-FD64F3465944}" destId="{91C38369-E3BB-45B9-87AF-620FF9CD00D8}" srcOrd="11" destOrd="0" presId="urn:microsoft.com/office/officeart/2005/8/layout/default#4"/>
    <dgm:cxn modelId="{FC972A1A-5981-4104-BAA9-05502489CD44}" type="presParOf" srcId="{F0D48919-EC9A-4A41-9049-FD64F3465944}" destId="{70058D42-A9C2-452A-9870-152C655368FD}" srcOrd="12" destOrd="0" presId="urn:microsoft.com/office/officeart/2005/8/layout/default#4"/>
    <dgm:cxn modelId="{6228A721-197D-41ED-9BE5-F9817175AEAB}" type="presParOf" srcId="{F0D48919-EC9A-4A41-9049-FD64F3465944}" destId="{0E0EC015-E845-41CF-810F-50E4FB117251}" srcOrd="13" destOrd="0" presId="urn:microsoft.com/office/officeart/2005/8/layout/default#4"/>
    <dgm:cxn modelId="{4A0D97D7-5627-4EBA-B259-E3D68CD902CF}" type="presParOf" srcId="{F0D48919-EC9A-4A41-9049-FD64F3465944}" destId="{91416E09-900F-4180-9367-E95D2B787028}" srcOrd="14" destOrd="0" presId="urn:microsoft.com/office/officeart/2005/8/layout/default#4"/>
    <dgm:cxn modelId="{F3F9EF5C-A487-49B4-A303-5E41E82D46B3}" type="presParOf" srcId="{F0D48919-EC9A-4A41-9049-FD64F3465944}" destId="{C8F8BC30-B9A5-4EA1-9BA0-431D50604B43}" srcOrd="15" destOrd="0" presId="urn:microsoft.com/office/officeart/2005/8/layout/default#4"/>
    <dgm:cxn modelId="{1E306DC6-180D-4358-ABE0-95A07846BD9D}" type="presParOf" srcId="{F0D48919-EC9A-4A41-9049-FD64F3465944}" destId="{D35B7ED4-F1D5-468D-9662-4852293EEBFE}" srcOrd="16" destOrd="0" presId="urn:microsoft.com/office/officeart/2005/8/layout/default#4"/>
    <dgm:cxn modelId="{0E79B71A-6F76-4F80-B20D-0CFC0E8E3BDC}" type="presParOf" srcId="{F0D48919-EC9A-4A41-9049-FD64F3465944}" destId="{B3769C63-D02F-4E0F-9A31-CB361D2B421C}" srcOrd="17" destOrd="0" presId="urn:microsoft.com/office/officeart/2005/8/layout/default#4"/>
    <dgm:cxn modelId="{8D93585E-7199-4E35-9C48-11371D3CD688}" type="presParOf" srcId="{F0D48919-EC9A-4A41-9049-FD64F3465944}" destId="{17E2206C-8F87-44AF-B7D4-AC74F6DBDF0E}" srcOrd="18" destOrd="0" presId="urn:microsoft.com/office/officeart/2005/8/layout/default#4"/>
    <dgm:cxn modelId="{08E88A98-D8DB-4CD9-AE47-039C63DAC402}" type="presParOf" srcId="{F0D48919-EC9A-4A41-9049-FD64F3465944}" destId="{BE5AB675-E4DA-4E52-9739-6F6BBD555714}" srcOrd="19" destOrd="0" presId="urn:microsoft.com/office/officeart/2005/8/layout/default#4"/>
    <dgm:cxn modelId="{62DE0DBA-35BF-42D6-9C1F-8FF54D15ECB5}" type="presParOf" srcId="{F0D48919-EC9A-4A41-9049-FD64F3465944}" destId="{8E82D4B6-8F32-4EF4-8ED6-D190BF71C18B}" srcOrd="20" destOrd="0" presId="urn:microsoft.com/office/officeart/2005/8/layout/default#4"/>
    <dgm:cxn modelId="{1F46842F-F150-42DA-BDE7-B3ECAB509AA7}" type="presParOf" srcId="{F0D48919-EC9A-4A41-9049-FD64F3465944}" destId="{8FD089CF-AE2D-44A4-9590-BF89475ED5B5}" srcOrd="21" destOrd="0" presId="urn:microsoft.com/office/officeart/2005/8/layout/default#4"/>
    <dgm:cxn modelId="{0F822509-D2A3-466C-9F15-1DA5CD0CAB23}" type="presParOf" srcId="{F0D48919-EC9A-4A41-9049-FD64F3465944}" destId="{DB5C82D8-8389-4E5C-B7C9-399D2F8A47A1}" srcOrd="22" destOrd="0" presId="urn:microsoft.com/office/officeart/2005/8/layout/default#4"/>
    <dgm:cxn modelId="{C124B59E-A85B-43FD-A2FF-609C4306E092}" type="presParOf" srcId="{F0D48919-EC9A-4A41-9049-FD64F3465944}" destId="{881F955C-910A-4F74-A56E-F16EC2950606}" srcOrd="23" destOrd="0" presId="urn:microsoft.com/office/officeart/2005/8/layout/default#4"/>
    <dgm:cxn modelId="{9BE54FF7-55A2-4B1A-A616-6431A523705A}" type="presParOf" srcId="{F0D48919-EC9A-4A41-9049-FD64F3465944}" destId="{4D031C2C-EB9E-4FCA-8B2D-872127C1D005}" srcOrd="24" destOrd="0" presId="urn:microsoft.com/office/officeart/2005/8/layout/default#4"/>
    <dgm:cxn modelId="{ED225C87-17E3-4115-8E6D-579E83004D45}" type="presParOf" srcId="{F0D48919-EC9A-4A41-9049-FD64F3465944}" destId="{CD3BCC97-F928-4184-8BC2-A15BDC8A522F}" srcOrd="25" destOrd="0" presId="urn:microsoft.com/office/officeart/2005/8/layout/default#4"/>
    <dgm:cxn modelId="{AE5279BD-4C02-46E1-AAE5-CA95D5E0C9EF}" type="presParOf" srcId="{F0D48919-EC9A-4A41-9049-FD64F3465944}" destId="{AA8E12EB-4338-450C-B6B4-945AF66F0EA2}" srcOrd="2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05212-A7EF-4CA6-880A-40A24A4E103D}" type="doc">
      <dgm:prSet loTypeId="urn:microsoft.com/office/officeart/2005/8/layout/default#5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EAF57724-7374-4A4E-8C77-0A5CE893FCC2}">
      <dgm:prSet/>
      <dgm:spPr/>
      <dgm:t>
        <a:bodyPr/>
        <a:lstStyle/>
        <a:p>
          <a:pPr rtl="0"/>
          <a:r>
            <a:rPr lang="hr-HR" dirty="0" smtClean="0"/>
            <a:t>Pire i ćufte</a:t>
          </a:r>
          <a:endParaRPr lang="hr-HR" dirty="0"/>
        </a:p>
      </dgm:t>
    </dgm:pt>
    <dgm:pt modelId="{2B9C1A2C-A5B1-4BBD-B9D3-DB2C32ACE9B0}" type="parTrans" cxnId="{32DF47CC-822D-43CD-9283-9665921DE682}">
      <dgm:prSet/>
      <dgm:spPr/>
      <dgm:t>
        <a:bodyPr/>
        <a:lstStyle/>
        <a:p>
          <a:endParaRPr lang="hr-HR"/>
        </a:p>
      </dgm:t>
    </dgm:pt>
    <dgm:pt modelId="{D0055CEF-A7BC-4A28-B00E-97C973DBA5FB}" type="sibTrans" cxnId="{32DF47CC-822D-43CD-9283-9665921DE682}">
      <dgm:prSet/>
      <dgm:spPr/>
      <dgm:t>
        <a:bodyPr/>
        <a:lstStyle/>
        <a:p>
          <a:endParaRPr lang="hr-HR"/>
        </a:p>
      </dgm:t>
    </dgm:pt>
    <dgm:pt modelId="{08A8AC31-0D8B-4F55-9921-73F731926BBD}">
      <dgm:prSet/>
      <dgm:spPr/>
      <dgm:t>
        <a:bodyPr/>
        <a:lstStyle/>
        <a:p>
          <a:pPr rtl="0"/>
          <a:r>
            <a:rPr lang="hr-HR" dirty="0" smtClean="0"/>
            <a:t>Piletinu i rižu s bijelim umakom</a:t>
          </a:r>
          <a:endParaRPr lang="hr-HR" dirty="0"/>
        </a:p>
      </dgm:t>
    </dgm:pt>
    <dgm:pt modelId="{FABA0627-51E5-4FB9-87BA-60922872BD73}" type="parTrans" cxnId="{08EA15E4-6E89-4305-B718-2EB8C67F6192}">
      <dgm:prSet/>
      <dgm:spPr/>
      <dgm:t>
        <a:bodyPr/>
        <a:lstStyle/>
        <a:p>
          <a:endParaRPr lang="hr-HR"/>
        </a:p>
      </dgm:t>
    </dgm:pt>
    <dgm:pt modelId="{7722C89A-519E-4D60-8CA1-0942E3C82366}" type="sibTrans" cxnId="{08EA15E4-6E89-4305-B718-2EB8C67F6192}">
      <dgm:prSet/>
      <dgm:spPr/>
      <dgm:t>
        <a:bodyPr/>
        <a:lstStyle/>
        <a:p>
          <a:endParaRPr lang="hr-HR"/>
        </a:p>
      </dgm:t>
    </dgm:pt>
    <dgm:pt modelId="{64E7AF17-E88C-4022-AE99-4DB80448CE29}">
      <dgm:prSet/>
      <dgm:spPr/>
      <dgm:t>
        <a:bodyPr/>
        <a:lstStyle/>
        <a:p>
          <a:pPr rtl="0"/>
          <a:r>
            <a:rPr lang="hr-HR" dirty="0" smtClean="0"/>
            <a:t>Ribu i zelje (blitvu)</a:t>
          </a:r>
          <a:endParaRPr lang="hr-HR" dirty="0"/>
        </a:p>
      </dgm:t>
    </dgm:pt>
    <dgm:pt modelId="{0D9E8EBA-5887-4CBF-B6B1-3CF9AE58C206}" type="parTrans" cxnId="{D6A163DE-DD9F-49DF-9699-D8AFA5EB1166}">
      <dgm:prSet/>
      <dgm:spPr/>
      <dgm:t>
        <a:bodyPr/>
        <a:lstStyle/>
        <a:p>
          <a:endParaRPr lang="hr-HR"/>
        </a:p>
      </dgm:t>
    </dgm:pt>
    <dgm:pt modelId="{9D05EBEA-E9E6-491E-B154-8D3AEC9F109D}" type="sibTrans" cxnId="{D6A163DE-DD9F-49DF-9699-D8AFA5EB1166}">
      <dgm:prSet/>
      <dgm:spPr/>
      <dgm:t>
        <a:bodyPr/>
        <a:lstStyle/>
        <a:p>
          <a:endParaRPr lang="hr-HR"/>
        </a:p>
      </dgm:t>
    </dgm:pt>
    <dgm:pt modelId="{40DFAF4D-0BF3-497D-9BFE-17776C5913AD}">
      <dgm:prSet/>
      <dgm:spPr/>
      <dgm:t>
        <a:bodyPr/>
        <a:lstStyle/>
        <a:p>
          <a:pPr rtl="0"/>
          <a:r>
            <a:rPr lang="hr-HR" dirty="0" smtClean="0"/>
            <a:t>Pljeskavicu i grašak</a:t>
          </a:r>
          <a:endParaRPr lang="hr-HR" dirty="0"/>
        </a:p>
      </dgm:t>
    </dgm:pt>
    <dgm:pt modelId="{1DC47C82-5339-47C6-AF0E-FC3AEFA8F5F6}" type="parTrans" cxnId="{D51D8D08-9E86-4AC7-97C8-F97BAC64D30F}">
      <dgm:prSet/>
      <dgm:spPr/>
      <dgm:t>
        <a:bodyPr/>
        <a:lstStyle/>
        <a:p>
          <a:endParaRPr lang="hr-HR"/>
        </a:p>
      </dgm:t>
    </dgm:pt>
    <dgm:pt modelId="{43CB78A9-E4DD-4A64-8E56-AB6431183C71}" type="sibTrans" cxnId="{D51D8D08-9E86-4AC7-97C8-F97BAC64D30F}">
      <dgm:prSet/>
      <dgm:spPr/>
      <dgm:t>
        <a:bodyPr/>
        <a:lstStyle/>
        <a:p>
          <a:endParaRPr lang="hr-HR"/>
        </a:p>
      </dgm:t>
    </dgm:pt>
    <dgm:pt modelId="{B06FC060-8786-4740-B95B-2ACC281E29F3}">
      <dgm:prSet/>
      <dgm:spPr/>
      <dgm:t>
        <a:bodyPr/>
        <a:lstStyle/>
        <a:p>
          <a:pPr rtl="0"/>
          <a:r>
            <a:rPr lang="hr-HR" dirty="0" smtClean="0"/>
            <a:t>Batak</a:t>
          </a:r>
          <a:endParaRPr lang="hr-HR" dirty="0"/>
        </a:p>
      </dgm:t>
    </dgm:pt>
    <dgm:pt modelId="{510CAB1E-17D1-469B-8B57-11828DBC06B1}" type="parTrans" cxnId="{A3596B8C-25E1-4B2E-AEDE-8792F44BA28A}">
      <dgm:prSet/>
      <dgm:spPr/>
      <dgm:t>
        <a:bodyPr/>
        <a:lstStyle/>
        <a:p>
          <a:endParaRPr lang="hr-HR"/>
        </a:p>
      </dgm:t>
    </dgm:pt>
    <dgm:pt modelId="{D0C580BE-1372-4359-87E0-2B8645D6016C}" type="sibTrans" cxnId="{A3596B8C-25E1-4B2E-AEDE-8792F44BA28A}">
      <dgm:prSet/>
      <dgm:spPr/>
      <dgm:t>
        <a:bodyPr/>
        <a:lstStyle/>
        <a:p>
          <a:endParaRPr lang="hr-HR"/>
        </a:p>
      </dgm:t>
    </dgm:pt>
    <dgm:pt modelId="{B1EFEB66-EFAF-4EF9-A425-2CA951440557}">
      <dgm:prSet/>
      <dgm:spPr/>
      <dgm:t>
        <a:bodyPr/>
        <a:lstStyle/>
        <a:p>
          <a:pPr rtl="0"/>
          <a:r>
            <a:rPr lang="hr-HR" dirty="0" smtClean="0"/>
            <a:t>Griz, puding</a:t>
          </a:r>
          <a:endParaRPr lang="hr-HR" dirty="0"/>
        </a:p>
      </dgm:t>
    </dgm:pt>
    <dgm:pt modelId="{4A0C2A04-209F-47FE-B436-0F5E2207E26D}" type="parTrans" cxnId="{9FE48D16-EF2C-4202-96E2-FCB8301FA9B2}">
      <dgm:prSet/>
      <dgm:spPr/>
      <dgm:t>
        <a:bodyPr/>
        <a:lstStyle/>
        <a:p>
          <a:endParaRPr lang="hr-HR"/>
        </a:p>
      </dgm:t>
    </dgm:pt>
    <dgm:pt modelId="{1598265A-59A5-458B-97A9-2F0047DB74A2}" type="sibTrans" cxnId="{9FE48D16-EF2C-4202-96E2-FCB8301FA9B2}">
      <dgm:prSet/>
      <dgm:spPr/>
      <dgm:t>
        <a:bodyPr/>
        <a:lstStyle/>
        <a:p>
          <a:endParaRPr lang="hr-HR"/>
        </a:p>
      </dgm:t>
    </dgm:pt>
    <dgm:pt modelId="{98379708-85AD-41F1-9751-DD4BAA5F36DB}">
      <dgm:prSet/>
      <dgm:spPr/>
      <dgm:t>
        <a:bodyPr/>
        <a:lstStyle/>
        <a:p>
          <a:pPr rtl="0"/>
          <a:r>
            <a:rPr lang="hr-HR" dirty="0" smtClean="0"/>
            <a:t>Palačinke i jogurt</a:t>
          </a:r>
          <a:endParaRPr lang="hr-HR" dirty="0"/>
        </a:p>
      </dgm:t>
    </dgm:pt>
    <dgm:pt modelId="{51BF7188-9827-4A13-B7E9-CB82C76077A8}" type="parTrans" cxnId="{057703FF-D3FF-4842-B698-D8595E27FAC2}">
      <dgm:prSet/>
      <dgm:spPr/>
      <dgm:t>
        <a:bodyPr/>
        <a:lstStyle/>
        <a:p>
          <a:endParaRPr lang="hr-HR"/>
        </a:p>
      </dgm:t>
    </dgm:pt>
    <dgm:pt modelId="{4DBFAB33-F7D6-4C2E-9C0C-2D58F7B0CEBA}" type="sibTrans" cxnId="{057703FF-D3FF-4842-B698-D8595E27FAC2}">
      <dgm:prSet/>
      <dgm:spPr/>
      <dgm:t>
        <a:bodyPr/>
        <a:lstStyle/>
        <a:p>
          <a:endParaRPr lang="hr-HR"/>
        </a:p>
      </dgm:t>
    </dgm:pt>
    <dgm:pt modelId="{B0A9E5AC-ECD3-4ACA-9F4B-3568B2192EC3}">
      <dgm:prSet/>
      <dgm:spPr/>
      <dgm:t>
        <a:bodyPr/>
        <a:lstStyle/>
        <a:p>
          <a:pPr rtl="0"/>
          <a:r>
            <a:rPr lang="hr-HR" dirty="0" smtClean="0"/>
            <a:t>Pečenicu</a:t>
          </a:r>
          <a:endParaRPr lang="hr-HR" dirty="0"/>
        </a:p>
      </dgm:t>
    </dgm:pt>
    <dgm:pt modelId="{55EB93A1-E72D-4D6A-8769-0B380CD860AD}" type="parTrans" cxnId="{D670E63E-D3B1-4E4B-89E0-200F3DF11258}">
      <dgm:prSet/>
      <dgm:spPr/>
      <dgm:t>
        <a:bodyPr/>
        <a:lstStyle/>
        <a:p>
          <a:endParaRPr lang="hr-HR"/>
        </a:p>
      </dgm:t>
    </dgm:pt>
    <dgm:pt modelId="{99ECB3A7-F63E-48C8-83FB-B34C3177D5B4}" type="sibTrans" cxnId="{D670E63E-D3B1-4E4B-89E0-200F3DF11258}">
      <dgm:prSet/>
      <dgm:spPr/>
      <dgm:t>
        <a:bodyPr/>
        <a:lstStyle/>
        <a:p>
          <a:endParaRPr lang="hr-HR"/>
        </a:p>
      </dgm:t>
    </dgm:pt>
    <dgm:pt modelId="{46AF7B02-B752-47D3-82E7-B996683460AE}">
      <dgm:prSet/>
      <dgm:spPr/>
      <dgm:t>
        <a:bodyPr/>
        <a:lstStyle/>
        <a:p>
          <a:pPr rtl="0"/>
          <a:r>
            <a:rPr lang="hr-HR" dirty="0" smtClean="0"/>
            <a:t>Pizzu</a:t>
          </a:r>
          <a:endParaRPr lang="hr-HR" dirty="0"/>
        </a:p>
      </dgm:t>
    </dgm:pt>
    <dgm:pt modelId="{8D2BAC97-2A5D-4466-93EB-43546D57FD04}" type="parTrans" cxnId="{1BC43EBF-AC46-4733-8CEC-6205CB8548F3}">
      <dgm:prSet/>
      <dgm:spPr/>
      <dgm:t>
        <a:bodyPr/>
        <a:lstStyle/>
        <a:p>
          <a:endParaRPr lang="hr-HR"/>
        </a:p>
      </dgm:t>
    </dgm:pt>
    <dgm:pt modelId="{4C82C664-047F-40C2-9327-F67F9E15FBA5}" type="sibTrans" cxnId="{1BC43EBF-AC46-4733-8CEC-6205CB8548F3}">
      <dgm:prSet/>
      <dgm:spPr/>
      <dgm:t>
        <a:bodyPr/>
        <a:lstStyle/>
        <a:p>
          <a:endParaRPr lang="hr-HR"/>
        </a:p>
      </dgm:t>
    </dgm:pt>
    <dgm:pt modelId="{83E846B9-AE51-4F0E-B23B-8A585D73EBF6}">
      <dgm:prSet/>
      <dgm:spPr/>
      <dgm:t>
        <a:bodyPr/>
        <a:lstStyle/>
        <a:p>
          <a:pPr rtl="0"/>
          <a:r>
            <a:rPr lang="hr-HR" dirty="0" smtClean="0"/>
            <a:t>Voće</a:t>
          </a:r>
          <a:endParaRPr lang="hr-HR" dirty="0"/>
        </a:p>
      </dgm:t>
    </dgm:pt>
    <dgm:pt modelId="{AA43304C-5FFA-4A6B-8150-BA548BA04724}" type="parTrans" cxnId="{DFB1E2DE-A8BF-4D9B-86D2-292D2E4957A3}">
      <dgm:prSet/>
      <dgm:spPr/>
      <dgm:t>
        <a:bodyPr/>
        <a:lstStyle/>
        <a:p>
          <a:endParaRPr lang="hr-HR"/>
        </a:p>
      </dgm:t>
    </dgm:pt>
    <dgm:pt modelId="{C6D5BC85-A056-4991-B729-902A65EF2975}" type="sibTrans" cxnId="{DFB1E2DE-A8BF-4D9B-86D2-292D2E4957A3}">
      <dgm:prSet/>
      <dgm:spPr/>
      <dgm:t>
        <a:bodyPr/>
        <a:lstStyle/>
        <a:p>
          <a:endParaRPr lang="hr-HR"/>
        </a:p>
      </dgm:t>
    </dgm:pt>
    <dgm:pt modelId="{4BD3D076-E678-412C-BAD7-7FC78E7A8AA2}">
      <dgm:prSet/>
      <dgm:spPr/>
      <dgm:t>
        <a:bodyPr/>
        <a:lstStyle/>
        <a:p>
          <a:pPr rtl="0"/>
          <a:r>
            <a:rPr lang="hr-HR" dirty="0" smtClean="0"/>
            <a:t>Ciklu</a:t>
          </a:r>
          <a:endParaRPr lang="hr-HR" dirty="0"/>
        </a:p>
      </dgm:t>
    </dgm:pt>
    <dgm:pt modelId="{C13F00C4-8EE5-439E-ACA7-B3829DF02433}" type="parTrans" cxnId="{42A75CF2-AFB2-4200-8712-7891DAB6959B}">
      <dgm:prSet/>
      <dgm:spPr/>
      <dgm:t>
        <a:bodyPr/>
        <a:lstStyle/>
        <a:p>
          <a:endParaRPr lang="hr-HR"/>
        </a:p>
      </dgm:t>
    </dgm:pt>
    <dgm:pt modelId="{B31980A3-A305-4B7B-B171-63E1DADB360A}" type="sibTrans" cxnId="{42A75CF2-AFB2-4200-8712-7891DAB6959B}">
      <dgm:prSet/>
      <dgm:spPr/>
      <dgm:t>
        <a:bodyPr/>
        <a:lstStyle/>
        <a:p>
          <a:endParaRPr lang="hr-HR"/>
        </a:p>
      </dgm:t>
    </dgm:pt>
    <dgm:pt modelId="{C083C02A-B357-4BF7-A3C0-0618368CCD68}" type="pres">
      <dgm:prSet presAssocID="{6E005212-A7EF-4CA6-880A-40A24A4E10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4228397-292B-456B-B884-A2F4B41EF55E}" type="pres">
      <dgm:prSet presAssocID="{EAF57724-7374-4A4E-8C77-0A5CE893FCC2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321CFF-3737-4E23-AE14-89DBC0B3E6F1}" type="pres">
      <dgm:prSet presAssocID="{D0055CEF-A7BC-4A28-B00E-97C973DBA5FB}" presName="sibTrans" presStyleCnt="0"/>
      <dgm:spPr/>
    </dgm:pt>
    <dgm:pt modelId="{8F36FA95-2125-4F7B-A903-0CF3136A04D4}" type="pres">
      <dgm:prSet presAssocID="{08A8AC31-0D8B-4F55-9921-73F731926BBD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84A8C9-41EF-42FB-9651-29622A757445}" type="pres">
      <dgm:prSet presAssocID="{7722C89A-519E-4D60-8CA1-0942E3C82366}" presName="sibTrans" presStyleCnt="0"/>
      <dgm:spPr/>
    </dgm:pt>
    <dgm:pt modelId="{BEFDE687-848F-4D48-9586-8DEFD1A46A30}" type="pres">
      <dgm:prSet presAssocID="{64E7AF17-E88C-4022-AE99-4DB80448CE29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A0E6587-6075-49FB-A390-74ACA99C89EB}" type="pres">
      <dgm:prSet presAssocID="{9D05EBEA-E9E6-491E-B154-8D3AEC9F109D}" presName="sibTrans" presStyleCnt="0"/>
      <dgm:spPr/>
    </dgm:pt>
    <dgm:pt modelId="{B35DEBC8-22C9-4ABB-98A4-761EFA901471}" type="pres">
      <dgm:prSet presAssocID="{40DFAF4D-0BF3-497D-9BFE-17776C5913AD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01682AB-4CA2-446A-AFD9-ABE67612550E}" type="pres">
      <dgm:prSet presAssocID="{43CB78A9-E4DD-4A64-8E56-AB6431183C71}" presName="sibTrans" presStyleCnt="0"/>
      <dgm:spPr/>
    </dgm:pt>
    <dgm:pt modelId="{0DC2A0DA-3FCD-4140-BC37-CCE68F7BE1B3}" type="pres">
      <dgm:prSet presAssocID="{B06FC060-8786-4740-B95B-2ACC281E29F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BB50DF-34CD-4ADF-BD94-B9E5A3E64B14}" type="pres">
      <dgm:prSet presAssocID="{D0C580BE-1372-4359-87E0-2B8645D6016C}" presName="sibTrans" presStyleCnt="0"/>
      <dgm:spPr/>
    </dgm:pt>
    <dgm:pt modelId="{CC62082D-611F-4A4A-BB9E-1C3A43785BAB}" type="pres">
      <dgm:prSet presAssocID="{B1EFEB66-EFAF-4EF9-A425-2CA951440557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876AA6-CA08-4F0E-A4E4-A2A709EB0A0F}" type="pres">
      <dgm:prSet presAssocID="{1598265A-59A5-458B-97A9-2F0047DB74A2}" presName="sibTrans" presStyleCnt="0"/>
      <dgm:spPr/>
    </dgm:pt>
    <dgm:pt modelId="{D2EE0F52-9EAE-4799-B285-B5C8091A8AF0}" type="pres">
      <dgm:prSet presAssocID="{98379708-85AD-41F1-9751-DD4BAA5F36DB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7837E1F-2F9F-4A3F-BC30-6FB3FD083FB7}" type="pres">
      <dgm:prSet presAssocID="{4DBFAB33-F7D6-4C2E-9C0C-2D58F7B0CEBA}" presName="sibTrans" presStyleCnt="0"/>
      <dgm:spPr/>
    </dgm:pt>
    <dgm:pt modelId="{CBE3B57C-D694-48B7-9A35-82412B483DE3}" type="pres">
      <dgm:prSet presAssocID="{B0A9E5AC-ECD3-4ACA-9F4B-3568B2192EC3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39934A-0D23-4374-B6AE-DE240F572EDC}" type="pres">
      <dgm:prSet presAssocID="{99ECB3A7-F63E-48C8-83FB-B34C3177D5B4}" presName="sibTrans" presStyleCnt="0"/>
      <dgm:spPr/>
    </dgm:pt>
    <dgm:pt modelId="{48E19F7F-5376-4ABC-974E-830062618996}" type="pres">
      <dgm:prSet presAssocID="{46AF7B02-B752-47D3-82E7-B996683460AE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F35496-F916-4B87-83C7-D3A6FB52BE0B}" type="pres">
      <dgm:prSet presAssocID="{4C82C664-047F-40C2-9327-F67F9E15FBA5}" presName="sibTrans" presStyleCnt="0"/>
      <dgm:spPr/>
    </dgm:pt>
    <dgm:pt modelId="{F5C16D6A-BB44-4409-B30F-0777E3C432E0}" type="pres">
      <dgm:prSet presAssocID="{83E846B9-AE51-4F0E-B23B-8A585D73EBF6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037657B-1442-471D-9F9D-7B6A70B6632B}" type="pres">
      <dgm:prSet presAssocID="{C6D5BC85-A056-4991-B729-902A65EF2975}" presName="sibTrans" presStyleCnt="0"/>
      <dgm:spPr/>
    </dgm:pt>
    <dgm:pt modelId="{38B47CFF-65D0-409D-AC23-519468F2844B}" type="pres">
      <dgm:prSet presAssocID="{4BD3D076-E678-412C-BAD7-7FC78E7A8AA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86ABF14-3D7D-4BF9-96DE-0F578FAD165D}" type="presOf" srcId="{46AF7B02-B752-47D3-82E7-B996683460AE}" destId="{48E19F7F-5376-4ABC-974E-830062618996}" srcOrd="0" destOrd="0" presId="urn:microsoft.com/office/officeart/2005/8/layout/default#5"/>
    <dgm:cxn modelId="{FF2D4091-9B17-4EBE-A7F0-C57C19AAD5E3}" type="presOf" srcId="{B06FC060-8786-4740-B95B-2ACC281E29F3}" destId="{0DC2A0DA-3FCD-4140-BC37-CCE68F7BE1B3}" srcOrd="0" destOrd="0" presId="urn:microsoft.com/office/officeart/2005/8/layout/default#5"/>
    <dgm:cxn modelId="{A3596B8C-25E1-4B2E-AEDE-8792F44BA28A}" srcId="{6E005212-A7EF-4CA6-880A-40A24A4E103D}" destId="{B06FC060-8786-4740-B95B-2ACC281E29F3}" srcOrd="4" destOrd="0" parTransId="{510CAB1E-17D1-469B-8B57-11828DBC06B1}" sibTransId="{D0C580BE-1372-4359-87E0-2B8645D6016C}"/>
    <dgm:cxn modelId="{FE978C02-1FE0-49EA-8E68-78F9C489A5C0}" type="presOf" srcId="{98379708-85AD-41F1-9751-DD4BAA5F36DB}" destId="{D2EE0F52-9EAE-4799-B285-B5C8091A8AF0}" srcOrd="0" destOrd="0" presId="urn:microsoft.com/office/officeart/2005/8/layout/default#5"/>
    <dgm:cxn modelId="{D670E63E-D3B1-4E4B-89E0-200F3DF11258}" srcId="{6E005212-A7EF-4CA6-880A-40A24A4E103D}" destId="{B0A9E5AC-ECD3-4ACA-9F4B-3568B2192EC3}" srcOrd="7" destOrd="0" parTransId="{55EB93A1-E72D-4D6A-8769-0B380CD860AD}" sibTransId="{99ECB3A7-F63E-48C8-83FB-B34C3177D5B4}"/>
    <dgm:cxn modelId="{73902589-ADF7-402A-9362-A449D6416CA5}" type="presOf" srcId="{B1EFEB66-EFAF-4EF9-A425-2CA951440557}" destId="{CC62082D-611F-4A4A-BB9E-1C3A43785BAB}" srcOrd="0" destOrd="0" presId="urn:microsoft.com/office/officeart/2005/8/layout/default#5"/>
    <dgm:cxn modelId="{D334E873-01A5-4E20-8A37-067B6F6FB9E3}" type="presOf" srcId="{40DFAF4D-0BF3-497D-9BFE-17776C5913AD}" destId="{B35DEBC8-22C9-4ABB-98A4-761EFA901471}" srcOrd="0" destOrd="0" presId="urn:microsoft.com/office/officeart/2005/8/layout/default#5"/>
    <dgm:cxn modelId="{41F6B9E3-1706-4B43-8F93-84D271A77461}" type="presOf" srcId="{B0A9E5AC-ECD3-4ACA-9F4B-3568B2192EC3}" destId="{CBE3B57C-D694-48B7-9A35-82412B483DE3}" srcOrd="0" destOrd="0" presId="urn:microsoft.com/office/officeart/2005/8/layout/default#5"/>
    <dgm:cxn modelId="{E05EC2BF-9AA7-4684-96B2-37A6C412EE9A}" type="presOf" srcId="{EAF57724-7374-4A4E-8C77-0A5CE893FCC2}" destId="{84228397-292B-456B-B884-A2F4B41EF55E}" srcOrd="0" destOrd="0" presId="urn:microsoft.com/office/officeart/2005/8/layout/default#5"/>
    <dgm:cxn modelId="{9C25F3C0-560B-4FE8-B86D-DBAAA371EA52}" type="presOf" srcId="{83E846B9-AE51-4F0E-B23B-8A585D73EBF6}" destId="{F5C16D6A-BB44-4409-B30F-0777E3C432E0}" srcOrd="0" destOrd="0" presId="urn:microsoft.com/office/officeart/2005/8/layout/default#5"/>
    <dgm:cxn modelId="{9FE48D16-EF2C-4202-96E2-FCB8301FA9B2}" srcId="{6E005212-A7EF-4CA6-880A-40A24A4E103D}" destId="{B1EFEB66-EFAF-4EF9-A425-2CA951440557}" srcOrd="5" destOrd="0" parTransId="{4A0C2A04-209F-47FE-B436-0F5E2207E26D}" sibTransId="{1598265A-59A5-458B-97A9-2F0047DB74A2}"/>
    <dgm:cxn modelId="{08EA15E4-6E89-4305-B718-2EB8C67F6192}" srcId="{6E005212-A7EF-4CA6-880A-40A24A4E103D}" destId="{08A8AC31-0D8B-4F55-9921-73F731926BBD}" srcOrd="1" destOrd="0" parTransId="{FABA0627-51E5-4FB9-87BA-60922872BD73}" sibTransId="{7722C89A-519E-4D60-8CA1-0942E3C82366}"/>
    <dgm:cxn modelId="{42A75CF2-AFB2-4200-8712-7891DAB6959B}" srcId="{6E005212-A7EF-4CA6-880A-40A24A4E103D}" destId="{4BD3D076-E678-412C-BAD7-7FC78E7A8AA2}" srcOrd="10" destOrd="0" parTransId="{C13F00C4-8EE5-439E-ACA7-B3829DF02433}" sibTransId="{B31980A3-A305-4B7B-B171-63E1DADB360A}"/>
    <dgm:cxn modelId="{DFB1E2DE-A8BF-4D9B-86D2-292D2E4957A3}" srcId="{6E005212-A7EF-4CA6-880A-40A24A4E103D}" destId="{83E846B9-AE51-4F0E-B23B-8A585D73EBF6}" srcOrd="9" destOrd="0" parTransId="{AA43304C-5FFA-4A6B-8150-BA548BA04724}" sibTransId="{C6D5BC85-A056-4991-B729-902A65EF2975}"/>
    <dgm:cxn modelId="{04237646-C2E7-43F9-90C9-7A05DADA480A}" type="presOf" srcId="{4BD3D076-E678-412C-BAD7-7FC78E7A8AA2}" destId="{38B47CFF-65D0-409D-AC23-519468F2844B}" srcOrd="0" destOrd="0" presId="urn:microsoft.com/office/officeart/2005/8/layout/default#5"/>
    <dgm:cxn modelId="{D51D8D08-9E86-4AC7-97C8-F97BAC64D30F}" srcId="{6E005212-A7EF-4CA6-880A-40A24A4E103D}" destId="{40DFAF4D-0BF3-497D-9BFE-17776C5913AD}" srcOrd="3" destOrd="0" parTransId="{1DC47C82-5339-47C6-AF0E-FC3AEFA8F5F6}" sibTransId="{43CB78A9-E4DD-4A64-8E56-AB6431183C71}"/>
    <dgm:cxn modelId="{D6A163DE-DD9F-49DF-9699-D8AFA5EB1166}" srcId="{6E005212-A7EF-4CA6-880A-40A24A4E103D}" destId="{64E7AF17-E88C-4022-AE99-4DB80448CE29}" srcOrd="2" destOrd="0" parTransId="{0D9E8EBA-5887-4CBF-B6B1-3CF9AE58C206}" sibTransId="{9D05EBEA-E9E6-491E-B154-8D3AEC9F109D}"/>
    <dgm:cxn modelId="{1BC43EBF-AC46-4733-8CEC-6205CB8548F3}" srcId="{6E005212-A7EF-4CA6-880A-40A24A4E103D}" destId="{46AF7B02-B752-47D3-82E7-B996683460AE}" srcOrd="8" destOrd="0" parTransId="{8D2BAC97-2A5D-4466-93EB-43546D57FD04}" sibTransId="{4C82C664-047F-40C2-9327-F67F9E15FBA5}"/>
    <dgm:cxn modelId="{B54C79D7-DD92-459D-B0F5-882B1397A0D2}" type="presOf" srcId="{6E005212-A7EF-4CA6-880A-40A24A4E103D}" destId="{C083C02A-B357-4BF7-A3C0-0618368CCD68}" srcOrd="0" destOrd="0" presId="urn:microsoft.com/office/officeart/2005/8/layout/default#5"/>
    <dgm:cxn modelId="{368094CF-6F1A-4FD7-83B2-3FB307552718}" type="presOf" srcId="{64E7AF17-E88C-4022-AE99-4DB80448CE29}" destId="{BEFDE687-848F-4D48-9586-8DEFD1A46A30}" srcOrd="0" destOrd="0" presId="urn:microsoft.com/office/officeart/2005/8/layout/default#5"/>
    <dgm:cxn modelId="{FF44328C-ADD0-47E4-BAC9-B8EC25D3A979}" type="presOf" srcId="{08A8AC31-0D8B-4F55-9921-73F731926BBD}" destId="{8F36FA95-2125-4F7B-A903-0CF3136A04D4}" srcOrd="0" destOrd="0" presId="urn:microsoft.com/office/officeart/2005/8/layout/default#5"/>
    <dgm:cxn modelId="{32DF47CC-822D-43CD-9283-9665921DE682}" srcId="{6E005212-A7EF-4CA6-880A-40A24A4E103D}" destId="{EAF57724-7374-4A4E-8C77-0A5CE893FCC2}" srcOrd="0" destOrd="0" parTransId="{2B9C1A2C-A5B1-4BBD-B9D3-DB2C32ACE9B0}" sibTransId="{D0055CEF-A7BC-4A28-B00E-97C973DBA5FB}"/>
    <dgm:cxn modelId="{057703FF-D3FF-4842-B698-D8595E27FAC2}" srcId="{6E005212-A7EF-4CA6-880A-40A24A4E103D}" destId="{98379708-85AD-41F1-9751-DD4BAA5F36DB}" srcOrd="6" destOrd="0" parTransId="{51BF7188-9827-4A13-B7E9-CB82C76077A8}" sibTransId="{4DBFAB33-F7D6-4C2E-9C0C-2D58F7B0CEBA}"/>
    <dgm:cxn modelId="{DF4656C2-22DD-4FE5-BA10-80D55A5E3AB8}" type="presParOf" srcId="{C083C02A-B357-4BF7-A3C0-0618368CCD68}" destId="{84228397-292B-456B-B884-A2F4B41EF55E}" srcOrd="0" destOrd="0" presId="urn:microsoft.com/office/officeart/2005/8/layout/default#5"/>
    <dgm:cxn modelId="{1E1243CB-B60E-4EF9-9813-FD57D0CDBD7E}" type="presParOf" srcId="{C083C02A-B357-4BF7-A3C0-0618368CCD68}" destId="{53321CFF-3737-4E23-AE14-89DBC0B3E6F1}" srcOrd="1" destOrd="0" presId="urn:microsoft.com/office/officeart/2005/8/layout/default#5"/>
    <dgm:cxn modelId="{95CD1F38-80BB-4A8F-B05A-B0CB9DB477DA}" type="presParOf" srcId="{C083C02A-B357-4BF7-A3C0-0618368CCD68}" destId="{8F36FA95-2125-4F7B-A903-0CF3136A04D4}" srcOrd="2" destOrd="0" presId="urn:microsoft.com/office/officeart/2005/8/layout/default#5"/>
    <dgm:cxn modelId="{E5D98A56-AD14-4547-8019-1A3830BD5863}" type="presParOf" srcId="{C083C02A-B357-4BF7-A3C0-0618368CCD68}" destId="{0684A8C9-41EF-42FB-9651-29622A757445}" srcOrd="3" destOrd="0" presId="urn:microsoft.com/office/officeart/2005/8/layout/default#5"/>
    <dgm:cxn modelId="{59346D99-5428-4566-936A-E3D0F83BAC5E}" type="presParOf" srcId="{C083C02A-B357-4BF7-A3C0-0618368CCD68}" destId="{BEFDE687-848F-4D48-9586-8DEFD1A46A30}" srcOrd="4" destOrd="0" presId="urn:microsoft.com/office/officeart/2005/8/layout/default#5"/>
    <dgm:cxn modelId="{E2EA5D55-A1E4-4138-92DB-14445FCA8EFE}" type="presParOf" srcId="{C083C02A-B357-4BF7-A3C0-0618368CCD68}" destId="{1A0E6587-6075-49FB-A390-74ACA99C89EB}" srcOrd="5" destOrd="0" presId="urn:microsoft.com/office/officeart/2005/8/layout/default#5"/>
    <dgm:cxn modelId="{45246AC3-F7E5-4659-92CB-AC45BC09C28E}" type="presParOf" srcId="{C083C02A-B357-4BF7-A3C0-0618368CCD68}" destId="{B35DEBC8-22C9-4ABB-98A4-761EFA901471}" srcOrd="6" destOrd="0" presId="urn:microsoft.com/office/officeart/2005/8/layout/default#5"/>
    <dgm:cxn modelId="{A5936BEB-6245-4848-872A-4F8870C80846}" type="presParOf" srcId="{C083C02A-B357-4BF7-A3C0-0618368CCD68}" destId="{901682AB-4CA2-446A-AFD9-ABE67612550E}" srcOrd="7" destOrd="0" presId="urn:microsoft.com/office/officeart/2005/8/layout/default#5"/>
    <dgm:cxn modelId="{0162F82C-05AC-4589-9A73-E6396511F159}" type="presParOf" srcId="{C083C02A-B357-4BF7-A3C0-0618368CCD68}" destId="{0DC2A0DA-3FCD-4140-BC37-CCE68F7BE1B3}" srcOrd="8" destOrd="0" presId="urn:microsoft.com/office/officeart/2005/8/layout/default#5"/>
    <dgm:cxn modelId="{FDBDADA1-4B19-42B7-A137-DD77B44F779C}" type="presParOf" srcId="{C083C02A-B357-4BF7-A3C0-0618368CCD68}" destId="{B5BB50DF-34CD-4ADF-BD94-B9E5A3E64B14}" srcOrd="9" destOrd="0" presId="urn:microsoft.com/office/officeart/2005/8/layout/default#5"/>
    <dgm:cxn modelId="{A5320117-6742-47BD-902D-07701ECE19F6}" type="presParOf" srcId="{C083C02A-B357-4BF7-A3C0-0618368CCD68}" destId="{CC62082D-611F-4A4A-BB9E-1C3A43785BAB}" srcOrd="10" destOrd="0" presId="urn:microsoft.com/office/officeart/2005/8/layout/default#5"/>
    <dgm:cxn modelId="{2C5DCA8F-C073-4BEA-89B7-B6E03C747CBF}" type="presParOf" srcId="{C083C02A-B357-4BF7-A3C0-0618368CCD68}" destId="{D9876AA6-CA08-4F0E-A4E4-A2A709EB0A0F}" srcOrd="11" destOrd="0" presId="urn:microsoft.com/office/officeart/2005/8/layout/default#5"/>
    <dgm:cxn modelId="{0C881949-11E9-4CC9-AB75-B211CD713539}" type="presParOf" srcId="{C083C02A-B357-4BF7-A3C0-0618368CCD68}" destId="{D2EE0F52-9EAE-4799-B285-B5C8091A8AF0}" srcOrd="12" destOrd="0" presId="urn:microsoft.com/office/officeart/2005/8/layout/default#5"/>
    <dgm:cxn modelId="{57E51B2E-FF63-4793-A1C0-F6BB1F2B3E78}" type="presParOf" srcId="{C083C02A-B357-4BF7-A3C0-0618368CCD68}" destId="{F7837E1F-2F9F-4A3F-BC30-6FB3FD083FB7}" srcOrd="13" destOrd="0" presId="urn:microsoft.com/office/officeart/2005/8/layout/default#5"/>
    <dgm:cxn modelId="{2BC13A90-9F20-4EC8-9DFE-B8D25667CE28}" type="presParOf" srcId="{C083C02A-B357-4BF7-A3C0-0618368CCD68}" destId="{CBE3B57C-D694-48B7-9A35-82412B483DE3}" srcOrd="14" destOrd="0" presId="urn:microsoft.com/office/officeart/2005/8/layout/default#5"/>
    <dgm:cxn modelId="{B394761D-5EEA-4792-BCF2-97179F8380F2}" type="presParOf" srcId="{C083C02A-B357-4BF7-A3C0-0618368CCD68}" destId="{3839934A-0D23-4374-B6AE-DE240F572EDC}" srcOrd="15" destOrd="0" presId="urn:microsoft.com/office/officeart/2005/8/layout/default#5"/>
    <dgm:cxn modelId="{5F89D25D-DDA7-4468-B651-F3D001A60281}" type="presParOf" srcId="{C083C02A-B357-4BF7-A3C0-0618368CCD68}" destId="{48E19F7F-5376-4ABC-974E-830062618996}" srcOrd="16" destOrd="0" presId="urn:microsoft.com/office/officeart/2005/8/layout/default#5"/>
    <dgm:cxn modelId="{719884AC-4778-44BA-8043-CA11675E2CFF}" type="presParOf" srcId="{C083C02A-B357-4BF7-A3C0-0618368CCD68}" destId="{13F35496-F916-4B87-83C7-D3A6FB52BE0B}" srcOrd="17" destOrd="0" presId="urn:microsoft.com/office/officeart/2005/8/layout/default#5"/>
    <dgm:cxn modelId="{581B9BFB-86AC-44D1-A81E-E9BB7E442E51}" type="presParOf" srcId="{C083C02A-B357-4BF7-A3C0-0618368CCD68}" destId="{F5C16D6A-BB44-4409-B30F-0777E3C432E0}" srcOrd="18" destOrd="0" presId="urn:microsoft.com/office/officeart/2005/8/layout/default#5"/>
    <dgm:cxn modelId="{B275AFE8-AA65-48F3-8016-043674FE4177}" type="presParOf" srcId="{C083C02A-B357-4BF7-A3C0-0618368CCD68}" destId="{4037657B-1442-471D-9F9D-7B6A70B6632B}" srcOrd="19" destOrd="0" presId="urn:microsoft.com/office/officeart/2005/8/layout/default#5"/>
    <dgm:cxn modelId="{BDF41204-4C6B-4786-8A9E-F50457435F2B}" type="presParOf" srcId="{C083C02A-B357-4BF7-A3C0-0618368CCD68}" destId="{38B47CFF-65D0-409D-AC23-519468F2844B}" srcOrd="2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EC3154-CD34-49EB-96AF-871CD0A58FDA}" type="doc">
      <dgm:prSet loTypeId="urn:microsoft.com/office/officeart/2005/8/layout/default#6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hr-HR"/>
        </a:p>
      </dgm:t>
    </dgm:pt>
    <dgm:pt modelId="{75EE9365-703F-4659-99E3-B4FDF8114457}">
      <dgm:prSet/>
      <dgm:spPr/>
      <dgm:t>
        <a:bodyPr/>
        <a:lstStyle/>
        <a:p>
          <a:pPr rtl="0"/>
          <a:r>
            <a:rPr lang="hr-HR" dirty="0" smtClean="0"/>
            <a:t>Maneštru s kukuruzom, jotu, pasulj</a:t>
          </a:r>
          <a:endParaRPr lang="hr-HR" dirty="0"/>
        </a:p>
      </dgm:t>
    </dgm:pt>
    <dgm:pt modelId="{1BB2D02E-4311-486D-A9B9-1E15E13F9E81}" type="parTrans" cxnId="{BCA234B5-0401-491A-A01B-83BDA9B2D7B1}">
      <dgm:prSet/>
      <dgm:spPr/>
      <dgm:t>
        <a:bodyPr/>
        <a:lstStyle/>
        <a:p>
          <a:endParaRPr lang="hr-HR"/>
        </a:p>
      </dgm:t>
    </dgm:pt>
    <dgm:pt modelId="{1AAE6659-2B63-4DD5-9A63-E7364B74EBE1}" type="sibTrans" cxnId="{BCA234B5-0401-491A-A01B-83BDA9B2D7B1}">
      <dgm:prSet/>
      <dgm:spPr/>
      <dgm:t>
        <a:bodyPr/>
        <a:lstStyle/>
        <a:p>
          <a:endParaRPr lang="hr-HR"/>
        </a:p>
      </dgm:t>
    </dgm:pt>
    <dgm:pt modelId="{89748292-DF37-4F81-96E7-19F019973D73}">
      <dgm:prSet/>
      <dgm:spPr/>
      <dgm:t>
        <a:bodyPr/>
        <a:lstStyle/>
        <a:p>
          <a:pPr rtl="0"/>
          <a:r>
            <a:rPr lang="hr-HR" dirty="0" smtClean="0"/>
            <a:t>Rižu s povrćem ili piletinom i umakom od vrhnja</a:t>
          </a:r>
          <a:endParaRPr lang="hr-HR" dirty="0"/>
        </a:p>
      </dgm:t>
    </dgm:pt>
    <dgm:pt modelId="{E0AFCD23-5779-497C-861A-0D8677069958}" type="parTrans" cxnId="{303E0DB2-4EF3-4A11-8B9F-39281D4897D1}">
      <dgm:prSet/>
      <dgm:spPr/>
      <dgm:t>
        <a:bodyPr/>
        <a:lstStyle/>
        <a:p>
          <a:endParaRPr lang="hr-HR"/>
        </a:p>
      </dgm:t>
    </dgm:pt>
    <dgm:pt modelId="{01CCF2EC-5AFE-41DF-B6F7-634F78A463BD}" type="sibTrans" cxnId="{303E0DB2-4EF3-4A11-8B9F-39281D4897D1}">
      <dgm:prSet/>
      <dgm:spPr/>
      <dgm:t>
        <a:bodyPr/>
        <a:lstStyle/>
        <a:p>
          <a:endParaRPr lang="hr-HR"/>
        </a:p>
      </dgm:t>
    </dgm:pt>
    <dgm:pt modelId="{071AE944-7C65-43FF-9113-F35A07A343CC}">
      <dgm:prSet/>
      <dgm:spPr/>
      <dgm:t>
        <a:bodyPr/>
        <a:lstStyle/>
        <a:p>
          <a:pPr rtl="0"/>
          <a:r>
            <a:rPr lang="hr-HR" dirty="0" smtClean="0"/>
            <a:t>Pohano meso </a:t>
          </a:r>
          <a:endParaRPr lang="hr-HR" dirty="0"/>
        </a:p>
      </dgm:t>
    </dgm:pt>
    <dgm:pt modelId="{2B8917EA-5EE1-4EE8-B563-F020CCAC1A51}" type="parTrans" cxnId="{CA285CCA-9711-4C58-A9EA-D01E2E330424}">
      <dgm:prSet/>
      <dgm:spPr/>
      <dgm:t>
        <a:bodyPr/>
        <a:lstStyle/>
        <a:p>
          <a:endParaRPr lang="hr-HR"/>
        </a:p>
      </dgm:t>
    </dgm:pt>
    <dgm:pt modelId="{9BD86460-AEB5-4C40-A0CD-8DA677673020}" type="sibTrans" cxnId="{CA285CCA-9711-4C58-A9EA-D01E2E330424}">
      <dgm:prSet/>
      <dgm:spPr/>
      <dgm:t>
        <a:bodyPr/>
        <a:lstStyle/>
        <a:p>
          <a:endParaRPr lang="hr-HR"/>
        </a:p>
      </dgm:t>
    </dgm:pt>
    <dgm:pt modelId="{55744C51-132F-4FFF-A6C4-5CFD9477BF50}">
      <dgm:prSet/>
      <dgm:spPr/>
      <dgm:t>
        <a:bodyPr/>
        <a:lstStyle/>
        <a:p>
          <a:pPr rtl="0"/>
          <a:r>
            <a:rPr lang="hr-HR" dirty="0" smtClean="0"/>
            <a:t>Ribu</a:t>
          </a:r>
          <a:endParaRPr lang="hr-HR" dirty="0"/>
        </a:p>
      </dgm:t>
    </dgm:pt>
    <dgm:pt modelId="{BC4535B1-A268-420F-909C-47E1C943C395}" type="parTrans" cxnId="{2D720850-9CD3-425C-B2A3-93B3B4950771}">
      <dgm:prSet/>
      <dgm:spPr/>
      <dgm:t>
        <a:bodyPr/>
        <a:lstStyle/>
        <a:p>
          <a:endParaRPr lang="hr-HR"/>
        </a:p>
      </dgm:t>
    </dgm:pt>
    <dgm:pt modelId="{0FD8D8FE-00D7-4C84-91BA-C109D776CB22}" type="sibTrans" cxnId="{2D720850-9CD3-425C-B2A3-93B3B4950771}">
      <dgm:prSet/>
      <dgm:spPr/>
      <dgm:t>
        <a:bodyPr/>
        <a:lstStyle/>
        <a:p>
          <a:endParaRPr lang="hr-HR"/>
        </a:p>
      </dgm:t>
    </dgm:pt>
    <dgm:pt modelId="{501FA9C1-312E-43CF-AB1D-C51BC08D7BDB}">
      <dgm:prSet/>
      <dgm:spPr/>
      <dgm:t>
        <a:bodyPr/>
        <a:lstStyle/>
        <a:p>
          <a:pPr rtl="0"/>
          <a:r>
            <a:rPr lang="hr-HR" dirty="0" smtClean="0"/>
            <a:t>Tjesteninu</a:t>
          </a:r>
          <a:endParaRPr lang="hr-HR" dirty="0"/>
        </a:p>
      </dgm:t>
    </dgm:pt>
    <dgm:pt modelId="{4A4D6F89-421F-4C11-8EE8-3C674FA11E32}" type="parTrans" cxnId="{4D37D460-2DB0-477F-8653-C3ACAC693BE3}">
      <dgm:prSet/>
      <dgm:spPr/>
      <dgm:t>
        <a:bodyPr/>
        <a:lstStyle/>
        <a:p>
          <a:endParaRPr lang="hr-HR"/>
        </a:p>
      </dgm:t>
    </dgm:pt>
    <dgm:pt modelId="{A5E29229-7355-4DF6-AD32-6CBEE1294059}" type="sibTrans" cxnId="{4D37D460-2DB0-477F-8653-C3ACAC693BE3}">
      <dgm:prSet/>
      <dgm:spPr/>
      <dgm:t>
        <a:bodyPr/>
        <a:lstStyle/>
        <a:p>
          <a:endParaRPr lang="hr-HR"/>
        </a:p>
      </dgm:t>
    </dgm:pt>
    <dgm:pt modelId="{4C80D0F2-3BA7-440A-93AC-0C8D611E7B08}">
      <dgm:prSet/>
      <dgm:spPr/>
      <dgm:t>
        <a:bodyPr/>
        <a:lstStyle/>
        <a:p>
          <a:pPr rtl="0"/>
          <a:r>
            <a:rPr lang="hr-HR" dirty="0" smtClean="0"/>
            <a:t>Pizzu </a:t>
          </a:r>
          <a:endParaRPr lang="hr-HR" dirty="0"/>
        </a:p>
      </dgm:t>
    </dgm:pt>
    <dgm:pt modelId="{3B59C106-704E-4726-A4A8-D84C0E06FA4A}" type="parTrans" cxnId="{78227D6B-7904-494D-9E15-E0400EF89F7E}">
      <dgm:prSet/>
      <dgm:spPr/>
      <dgm:t>
        <a:bodyPr/>
        <a:lstStyle/>
        <a:p>
          <a:endParaRPr lang="hr-HR"/>
        </a:p>
      </dgm:t>
    </dgm:pt>
    <dgm:pt modelId="{0A66C38F-1092-47D4-884A-FED8D36CB6B2}" type="sibTrans" cxnId="{78227D6B-7904-494D-9E15-E0400EF89F7E}">
      <dgm:prSet/>
      <dgm:spPr/>
      <dgm:t>
        <a:bodyPr/>
        <a:lstStyle/>
        <a:p>
          <a:endParaRPr lang="hr-HR"/>
        </a:p>
      </dgm:t>
    </dgm:pt>
    <dgm:pt modelId="{E006FF5D-82D2-4C5A-ACF6-69314E3C1FC7}">
      <dgm:prSet/>
      <dgm:spPr/>
      <dgm:t>
        <a:bodyPr/>
        <a:lstStyle/>
        <a:p>
          <a:pPr rtl="0"/>
          <a:r>
            <a:rPr lang="hr-HR" dirty="0" smtClean="0"/>
            <a:t>Povrće: Krompir, špinat, blitvu</a:t>
          </a:r>
          <a:endParaRPr lang="hr-HR" dirty="0"/>
        </a:p>
      </dgm:t>
    </dgm:pt>
    <dgm:pt modelId="{6DC1058B-E697-4D2B-85B1-8E42C25313EC}" type="parTrans" cxnId="{AEC2DEBB-AE43-4A2A-849D-EB4DFFFA52A8}">
      <dgm:prSet/>
      <dgm:spPr/>
      <dgm:t>
        <a:bodyPr/>
        <a:lstStyle/>
        <a:p>
          <a:endParaRPr lang="hr-HR"/>
        </a:p>
      </dgm:t>
    </dgm:pt>
    <dgm:pt modelId="{0D038241-F12C-466A-8DF2-140AF5483A4E}" type="sibTrans" cxnId="{AEC2DEBB-AE43-4A2A-849D-EB4DFFFA52A8}">
      <dgm:prSet/>
      <dgm:spPr/>
      <dgm:t>
        <a:bodyPr/>
        <a:lstStyle/>
        <a:p>
          <a:endParaRPr lang="hr-HR"/>
        </a:p>
      </dgm:t>
    </dgm:pt>
    <dgm:pt modelId="{0259D7A1-9B13-4DA7-82F6-A9B8D4C1DFBE}">
      <dgm:prSet/>
      <dgm:spPr/>
      <dgm:t>
        <a:bodyPr/>
        <a:lstStyle/>
        <a:p>
          <a:pPr rtl="0"/>
          <a:r>
            <a:rPr lang="hr-HR" dirty="0" smtClean="0"/>
            <a:t>Griz</a:t>
          </a:r>
          <a:endParaRPr lang="hr-HR" dirty="0"/>
        </a:p>
      </dgm:t>
    </dgm:pt>
    <dgm:pt modelId="{6EB23A48-5845-4021-A0CE-F1F137BD9BE0}" type="parTrans" cxnId="{630FC3BE-0CC8-4C1D-B442-D682867D688D}">
      <dgm:prSet/>
      <dgm:spPr/>
      <dgm:t>
        <a:bodyPr/>
        <a:lstStyle/>
        <a:p>
          <a:endParaRPr lang="hr-HR"/>
        </a:p>
      </dgm:t>
    </dgm:pt>
    <dgm:pt modelId="{6D595221-B0C5-42F4-8987-7A81B9991ABF}" type="sibTrans" cxnId="{630FC3BE-0CC8-4C1D-B442-D682867D688D}">
      <dgm:prSet/>
      <dgm:spPr/>
      <dgm:t>
        <a:bodyPr/>
        <a:lstStyle/>
        <a:p>
          <a:endParaRPr lang="hr-HR"/>
        </a:p>
      </dgm:t>
    </dgm:pt>
    <dgm:pt modelId="{D39D0795-A778-48CE-A3C2-D7D16A4463EC}">
      <dgm:prSet/>
      <dgm:spPr/>
      <dgm:t>
        <a:bodyPr/>
        <a:lstStyle/>
        <a:p>
          <a:pPr rtl="0"/>
          <a:r>
            <a:rPr lang="hr-HR" dirty="0" smtClean="0"/>
            <a:t>Palačinke </a:t>
          </a:r>
          <a:endParaRPr lang="hr-HR" dirty="0"/>
        </a:p>
      </dgm:t>
    </dgm:pt>
    <dgm:pt modelId="{6ED87D4C-B136-4999-B582-C9EE60F4FBA7}" type="parTrans" cxnId="{892E5FB0-9E8F-43C6-92E1-80A2CCD29F44}">
      <dgm:prSet/>
      <dgm:spPr/>
      <dgm:t>
        <a:bodyPr/>
        <a:lstStyle/>
        <a:p>
          <a:endParaRPr lang="hr-HR"/>
        </a:p>
      </dgm:t>
    </dgm:pt>
    <dgm:pt modelId="{49BB15EE-086F-4B96-AAD7-97C1F01BA0FF}" type="sibTrans" cxnId="{892E5FB0-9E8F-43C6-92E1-80A2CCD29F44}">
      <dgm:prSet/>
      <dgm:spPr/>
      <dgm:t>
        <a:bodyPr/>
        <a:lstStyle/>
        <a:p>
          <a:endParaRPr lang="hr-HR"/>
        </a:p>
      </dgm:t>
    </dgm:pt>
    <dgm:pt modelId="{1023F4B6-0EE6-4717-A961-9068F6D5C32C}">
      <dgm:prSet/>
      <dgm:spPr/>
      <dgm:t>
        <a:bodyPr/>
        <a:lstStyle/>
        <a:p>
          <a:pPr rtl="0"/>
          <a:r>
            <a:rPr lang="hr-HR" dirty="0" smtClean="0"/>
            <a:t>Sladoled</a:t>
          </a:r>
          <a:endParaRPr lang="hr-HR" dirty="0"/>
        </a:p>
      </dgm:t>
    </dgm:pt>
    <dgm:pt modelId="{D92895F2-CDE3-4653-B22C-DF4019EE4E3E}" type="parTrans" cxnId="{410A33D6-FA88-4683-AA91-235085A5C1FD}">
      <dgm:prSet/>
      <dgm:spPr/>
      <dgm:t>
        <a:bodyPr/>
        <a:lstStyle/>
        <a:p>
          <a:endParaRPr lang="hr-HR"/>
        </a:p>
      </dgm:t>
    </dgm:pt>
    <dgm:pt modelId="{712BEDA6-7508-49A1-9DA0-C548313679B6}" type="sibTrans" cxnId="{410A33D6-FA88-4683-AA91-235085A5C1FD}">
      <dgm:prSet/>
      <dgm:spPr/>
      <dgm:t>
        <a:bodyPr/>
        <a:lstStyle/>
        <a:p>
          <a:endParaRPr lang="hr-HR"/>
        </a:p>
      </dgm:t>
    </dgm:pt>
    <dgm:pt modelId="{802E3346-4870-4C8E-8727-398C845AD0C4}">
      <dgm:prSet/>
      <dgm:spPr/>
      <dgm:t>
        <a:bodyPr/>
        <a:lstStyle/>
        <a:p>
          <a:pPr rtl="0"/>
          <a:r>
            <a:rPr lang="hr-HR" dirty="0" smtClean="0"/>
            <a:t>Kukuruzne pahuljice </a:t>
          </a:r>
          <a:endParaRPr lang="hr-HR" dirty="0"/>
        </a:p>
      </dgm:t>
    </dgm:pt>
    <dgm:pt modelId="{4C63BE83-8E87-4F5B-A671-F2B8F6A777C2}" type="parTrans" cxnId="{172C3847-BE71-4DE7-8D70-520C1F6C0189}">
      <dgm:prSet/>
      <dgm:spPr/>
      <dgm:t>
        <a:bodyPr/>
        <a:lstStyle/>
        <a:p>
          <a:endParaRPr lang="hr-HR"/>
        </a:p>
      </dgm:t>
    </dgm:pt>
    <dgm:pt modelId="{09BA4324-E1B9-4621-8118-39ED435F0A3D}" type="sibTrans" cxnId="{172C3847-BE71-4DE7-8D70-520C1F6C0189}">
      <dgm:prSet/>
      <dgm:spPr/>
      <dgm:t>
        <a:bodyPr/>
        <a:lstStyle/>
        <a:p>
          <a:endParaRPr lang="hr-HR"/>
        </a:p>
      </dgm:t>
    </dgm:pt>
    <dgm:pt modelId="{1A25516C-62AD-4FFD-91C6-AA011710C0B4}">
      <dgm:prSet/>
      <dgm:spPr/>
      <dgm:t>
        <a:bodyPr/>
        <a:lstStyle/>
        <a:p>
          <a:pPr rtl="0"/>
          <a:r>
            <a:rPr lang="hr-HR" dirty="0" smtClean="0"/>
            <a:t>Krofne, kroasane</a:t>
          </a:r>
          <a:endParaRPr lang="hr-HR" dirty="0"/>
        </a:p>
      </dgm:t>
    </dgm:pt>
    <dgm:pt modelId="{4C8B69F9-1B92-4836-B335-12848FA114D8}" type="parTrans" cxnId="{58EDACA5-640C-42B8-8F0E-8003A68770EE}">
      <dgm:prSet/>
      <dgm:spPr/>
      <dgm:t>
        <a:bodyPr/>
        <a:lstStyle/>
        <a:p>
          <a:endParaRPr lang="hr-HR"/>
        </a:p>
      </dgm:t>
    </dgm:pt>
    <dgm:pt modelId="{9F761F19-D4EE-487D-AFD1-C7AFB47E2DE7}" type="sibTrans" cxnId="{58EDACA5-640C-42B8-8F0E-8003A68770EE}">
      <dgm:prSet/>
      <dgm:spPr/>
      <dgm:t>
        <a:bodyPr/>
        <a:lstStyle/>
        <a:p>
          <a:endParaRPr lang="hr-HR"/>
        </a:p>
      </dgm:t>
    </dgm:pt>
    <dgm:pt modelId="{C56F4186-2E8D-487E-83FD-6BCDC881C12F}">
      <dgm:prSet/>
      <dgm:spPr/>
      <dgm:t>
        <a:bodyPr/>
        <a:lstStyle/>
        <a:p>
          <a:pPr rtl="0"/>
          <a:r>
            <a:rPr lang="hr-HR" dirty="0" smtClean="0"/>
            <a:t>Više povrća</a:t>
          </a:r>
          <a:endParaRPr lang="hr-HR" dirty="0"/>
        </a:p>
      </dgm:t>
    </dgm:pt>
    <dgm:pt modelId="{CA9742A1-0E5E-4BDE-B6AC-4F32307041A4}" type="parTrans" cxnId="{9F813025-507B-4544-8BC5-BCA9285A8467}">
      <dgm:prSet/>
      <dgm:spPr/>
      <dgm:t>
        <a:bodyPr/>
        <a:lstStyle/>
        <a:p>
          <a:endParaRPr lang="hr-HR"/>
        </a:p>
      </dgm:t>
    </dgm:pt>
    <dgm:pt modelId="{5201D4E2-BA5D-4548-B2B9-404A45EEEB69}" type="sibTrans" cxnId="{9F813025-507B-4544-8BC5-BCA9285A8467}">
      <dgm:prSet/>
      <dgm:spPr/>
      <dgm:t>
        <a:bodyPr/>
        <a:lstStyle/>
        <a:p>
          <a:endParaRPr lang="hr-HR"/>
        </a:p>
      </dgm:t>
    </dgm:pt>
    <dgm:pt modelId="{9F114F29-B7E4-4EAD-B7AC-327DF0DA9DF6}">
      <dgm:prSet/>
      <dgm:spPr/>
      <dgm:t>
        <a:bodyPr/>
        <a:lstStyle/>
        <a:p>
          <a:pPr rtl="0"/>
          <a:r>
            <a:rPr lang="hr-HR" dirty="0" smtClean="0"/>
            <a:t>Više tekućine</a:t>
          </a:r>
          <a:endParaRPr lang="hr-HR" dirty="0"/>
        </a:p>
      </dgm:t>
    </dgm:pt>
    <dgm:pt modelId="{4176841B-7FA3-4338-B67D-6E4C9A399C1C}" type="parTrans" cxnId="{E2D6FB47-C9E2-4159-B270-A896C8D1A933}">
      <dgm:prSet/>
      <dgm:spPr/>
      <dgm:t>
        <a:bodyPr/>
        <a:lstStyle/>
        <a:p>
          <a:endParaRPr lang="hr-HR"/>
        </a:p>
      </dgm:t>
    </dgm:pt>
    <dgm:pt modelId="{1599EF39-4E4B-4668-863C-F302E4EE3876}" type="sibTrans" cxnId="{E2D6FB47-C9E2-4159-B270-A896C8D1A933}">
      <dgm:prSet/>
      <dgm:spPr/>
      <dgm:t>
        <a:bodyPr/>
        <a:lstStyle/>
        <a:p>
          <a:endParaRPr lang="hr-HR"/>
        </a:p>
      </dgm:t>
    </dgm:pt>
    <dgm:pt modelId="{68B8AB88-147E-43EF-A89E-8A45CDFBA77B}">
      <dgm:prSet/>
      <dgm:spPr/>
      <dgm:t>
        <a:bodyPr/>
        <a:lstStyle/>
        <a:p>
          <a:pPr rtl="0"/>
          <a:r>
            <a:rPr lang="hr-HR" dirty="0" smtClean="0"/>
            <a:t>Kuhanu hranu</a:t>
          </a:r>
          <a:endParaRPr lang="hr-HR" dirty="0"/>
        </a:p>
      </dgm:t>
    </dgm:pt>
    <dgm:pt modelId="{487C8219-92DF-41CE-BD0D-891B54D48DCE}" type="parTrans" cxnId="{97A5B0A7-B72C-4096-A67F-7F7AE0AD93A7}">
      <dgm:prSet/>
      <dgm:spPr/>
      <dgm:t>
        <a:bodyPr/>
        <a:lstStyle/>
        <a:p>
          <a:endParaRPr lang="hr-HR"/>
        </a:p>
      </dgm:t>
    </dgm:pt>
    <dgm:pt modelId="{13C4A8A2-7B17-4B38-ADD2-03A217E9EEAA}" type="sibTrans" cxnId="{97A5B0A7-B72C-4096-A67F-7F7AE0AD93A7}">
      <dgm:prSet/>
      <dgm:spPr/>
      <dgm:t>
        <a:bodyPr/>
        <a:lstStyle/>
        <a:p>
          <a:endParaRPr lang="hr-HR"/>
        </a:p>
      </dgm:t>
    </dgm:pt>
    <dgm:pt modelId="{31FBB089-4073-4B01-987E-756992BA3F81}" type="pres">
      <dgm:prSet presAssocID="{8BEC3154-CD34-49EB-96AF-871CD0A58F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83F1A96-B305-402C-BC09-A5C98924E859}" type="pres">
      <dgm:prSet presAssocID="{75EE9365-703F-4659-99E3-B4FDF8114457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13CF01D-720E-4372-9C93-3BBC1463A9EF}" type="pres">
      <dgm:prSet presAssocID="{1AAE6659-2B63-4DD5-9A63-E7364B74EBE1}" presName="sibTrans" presStyleCnt="0"/>
      <dgm:spPr/>
    </dgm:pt>
    <dgm:pt modelId="{4D3539A8-8474-4A80-BB43-F79DD9040177}" type="pres">
      <dgm:prSet presAssocID="{89748292-DF37-4F81-96E7-19F019973D73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EE3375-3C7D-4FD4-89EB-ED1606C1AC28}" type="pres">
      <dgm:prSet presAssocID="{01CCF2EC-5AFE-41DF-B6F7-634F78A463BD}" presName="sibTrans" presStyleCnt="0"/>
      <dgm:spPr/>
    </dgm:pt>
    <dgm:pt modelId="{5E14384A-03EF-4941-B568-CCDB0B510E2E}" type="pres">
      <dgm:prSet presAssocID="{071AE944-7C65-43FF-9113-F35A07A343CC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9996EA7-30C5-4F9A-A877-9A20C18468D4}" type="pres">
      <dgm:prSet presAssocID="{9BD86460-AEB5-4C40-A0CD-8DA677673020}" presName="sibTrans" presStyleCnt="0"/>
      <dgm:spPr/>
    </dgm:pt>
    <dgm:pt modelId="{2CB1214F-F59B-425C-9E72-9232BD62D98A}" type="pres">
      <dgm:prSet presAssocID="{55744C51-132F-4FFF-A6C4-5CFD9477BF50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8BA8D2-BC46-4C8E-A347-684815F78623}" type="pres">
      <dgm:prSet presAssocID="{0FD8D8FE-00D7-4C84-91BA-C109D776CB22}" presName="sibTrans" presStyleCnt="0"/>
      <dgm:spPr/>
    </dgm:pt>
    <dgm:pt modelId="{D25CD869-1ECB-4848-A7DB-315EC0822604}" type="pres">
      <dgm:prSet presAssocID="{501FA9C1-312E-43CF-AB1D-C51BC08D7BDB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2AAD2BF-75E0-4147-AF43-65292E167A44}" type="pres">
      <dgm:prSet presAssocID="{A5E29229-7355-4DF6-AD32-6CBEE1294059}" presName="sibTrans" presStyleCnt="0"/>
      <dgm:spPr/>
    </dgm:pt>
    <dgm:pt modelId="{F6076CDF-1DFE-4E9E-BE66-4242823702C3}" type="pres">
      <dgm:prSet presAssocID="{4C80D0F2-3BA7-440A-93AC-0C8D611E7B08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B8313D6-D616-4365-93A7-B5C118733F1B}" type="pres">
      <dgm:prSet presAssocID="{0A66C38F-1092-47D4-884A-FED8D36CB6B2}" presName="sibTrans" presStyleCnt="0"/>
      <dgm:spPr/>
    </dgm:pt>
    <dgm:pt modelId="{2CD55DFE-1D6E-4461-B373-C9D4CC8850CE}" type="pres">
      <dgm:prSet presAssocID="{E006FF5D-82D2-4C5A-ACF6-69314E3C1FC7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F89E1A-576A-4058-B33D-0B25A7BDC5EE}" type="pres">
      <dgm:prSet presAssocID="{0D038241-F12C-466A-8DF2-140AF5483A4E}" presName="sibTrans" presStyleCnt="0"/>
      <dgm:spPr/>
    </dgm:pt>
    <dgm:pt modelId="{F8B58FC9-7349-4201-AE0B-8BB6F8BE9A5A}" type="pres">
      <dgm:prSet presAssocID="{0259D7A1-9B13-4DA7-82F6-A9B8D4C1DFBE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CC43FCC-3C70-4A2F-8CB8-12AA170377AA}" type="pres">
      <dgm:prSet presAssocID="{6D595221-B0C5-42F4-8987-7A81B9991ABF}" presName="sibTrans" presStyleCnt="0"/>
      <dgm:spPr/>
    </dgm:pt>
    <dgm:pt modelId="{19A35C6C-1FD4-4C13-9D2C-0BAD8DF5687A}" type="pres">
      <dgm:prSet presAssocID="{D39D0795-A778-48CE-A3C2-D7D16A4463EC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3B4B84-3DF9-4F2F-B0BF-ECDCE9AFCDB5}" type="pres">
      <dgm:prSet presAssocID="{49BB15EE-086F-4B96-AAD7-97C1F01BA0FF}" presName="sibTrans" presStyleCnt="0"/>
      <dgm:spPr/>
    </dgm:pt>
    <dgm:pt modelId="{604BA22B-5A2E-40D3-8F11-A4B8E3C5034C}" type="pres">
      <dgm:prSet presAssocID="{1023F4B6-0EE6-4717-A961-9068F6D5C32C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0797DF0-2758-4BC0-A6B0-CF2B22621ED6}" type="pres">
      <dgm:prSet presAssocID="{712BEDA6-7508-49A1-9DA0-C548313679B6}" presName="sibTrans" presStyleCnt="0"/>
      <dgm:spPr/>
    </dgm:pt>
    <dgm:pt modelId="{A7C9EDD5-F36D-4178-8DA4-79E5572D9C98}" type="pres">
      <dgm:prSet presAssocID="{802E3346-4870-4C8E-8727-398C845AD0C4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4E0CFF-5D4A-44BE-9F21-D388E47BF118}" type="pres">
      <dgm:prSet presAssocID="{09BA4324-E1B9-4621-8118-39ED435F0A3D}" presName="sibTrans" presStyleCnt="0"/>
      <dgm:spPr/>
    </dgm:pt>
    <dgm:pt modelId="{72042EFF-793D-474A-A397-E892FEBD1197}" type="pres">
      <dgm:prSet presAssocID="{1A25516C-62AD-4FFD-91C6-AA011710C0B4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EB92852-D9A3-4F41-BB6B-A64014BBE24D}" type="pres">
      <dgm:prSet presAssocID="{9F761F19-D4EE-487D-AFD1-C7AFB47E2DE7}" presName="sibTrans" presStyleCnt="0"/>
      <dgm:spPr/>
    </dgm:pt>
    <dgm:pt modelId="{837B582E-4733-46DE-BA5D-69A8AB45DF48}" type="pres">
      <dgm:prSet presAssocID="{C56F4186-2E8D-487E-83FD-6BCDC881C12F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3DB695-B855-4440-9D9E-A1494C7F7B77}" type="pres">
      <dgm:prSet presAssocID="{5201D4E2-BA5D-4548-B2B9-404A45EEEB69}" presName="sibTrans" presStyleCnt="0"/>
      <dgm:spPr/>
    </dgm:pt>
    <dgm:pt modelId="{BC1A8CA3-FE9D-48DF-A5C4-B28F995B90EF}" type="pres">
      <dgm:prSet presAssocID="{9F114F29-B7E4-4EAD-B7AC-327DF0DA9DF6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0576344-DF81-4FA3-B217-A1796730804A}" type="pres">
      <dgm:prSet presAssocID="{1599EF39-4E4B-4668-863C-F302E4EE3876}" presName="sibTrans" presStyleCnt="0"/>
      <dgm:spPr/>
    </dgm:pt>
    <dgm:pt modelId="{E6C60820-DC0B-49F7-98F6-3BAD32ACC09C}" type="pres">
      <dgm:prSet presAssocID="{68B8AB88-147E-43EF-A89E-8A45CDFBA77B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DAC880F-85E5-40E2-BDF8-23B397411C32}" type="presOf" srcId="{0259D7A1-9B13-4DA7-82F6-A9B8D4C1DFBE}" destId="{F8B58FC9-7349-4201-AE0B-8BB6F8BE9A5A}" srcOrd="0" destOrd="0" presId="urn:microsoft.com/office/officeart/2005/8/layout/default#6"/>
    <dgm:cxn modelId="{5E361C14-C260-4EED-ACAB-9A4C8A6DAD4F}" type="presOf" srcId="{68B8AB88-147E-43EF-A89E-8A45CDFBA77B}" destId="{E6C60820-DC0B-49F7-98F6-3BAD32ACC09C}" srcOrd="0" destOrd="0" presId="urn:microsoft.com/office/officeart/2005/8/layout/default#6"/>
    <dgm:cxn modelId="{E2D6FB47-C9E2-4159-B270-A896C8D1A933}" srcId="{8BEC3154-CD34-49EB-96AF-871CD0A58FDA}" destId="{9F114F29-B7E4-4EAD-B7AC-327DF0DA9DF6}" srcOrd="13" destOrd="0" parTransId="{4176841B-7FA3-4338-B67D-6E4C9A399C1C}" sibTransId="{1599EF39-4E4B-4668-863C-F302E4EE3876}"/>
    <dgm:cxn modelId="{BCA234B5-0401-491A-A01B-83BDA9B2D7B1}" srcId="{8BEC3154-CD34-49EB-96AF-871CD0A58FDA}" destId="{75EE9365-703F-4659-99E3-B4FDF8114457}" srcOrd="0" destOrd="0" parTransId="{1BB2D02E-4311-486D-A9B9-1E15E13F9E81}" sibTransId="{1AAE6659-2B63-4DD5-9A63-E7364B74EBE1}"/>
    <dgm:cxn modelId="{9F813025-507B-4544-8BC5-BCA9285A8467}" srcId="{8BEC3154-CD34-49EB-96AF-871CD0A58FDA}" destId="{C56F4186-2E8D-487E-83FD-6BCDC881C12F}" srcOrd="12" destOrd="0" parTransId="{CA9742A1-0E5E-4BDE-B6AC-4F32307041A4}" sibTransId="{5201D4E2-BA5D-4548-B2B9-404A45EEEB69}"/>
    <dgm:cxn modelId="{FD01DAEE-1AF9-4CA1-A835-9501489ED1DC}" type="presOf" srcId="{89748292-DF37-4F81-96E7-19F019973D73}" destId="{4D3539A8-8474-4A80-BB43-F79DD9040177}" srcOrd="0" destOrd="0" presId="urn:microsoft.com/office/officeart/2005/8/layout/default#6"/>
    <dgm:cxn modelId="{F4743CDC-F4EA-4A7D-8533-82A514CC7073}" type="presOf" srcId="{75EE9365-703F-4659-99E3-B4FDF8114457}" destId="{383F1A96-B305-402C-BC09-A5C98924E859}" srcOrd="0" destOrd="0" presId="urn:microsoft.com/office/officeart/2005/8/layout/default#6"/>
    <dgm:cxn modelId="{630FC3BE-0CC8-4C1D-B442-D682867D688D}" srcId="{8BEC3154-CD34-49EB-96AF-871CD0A58FDA}" destId="{0259D7A1-9B13-4DA7-82F6-A9B8D4C1DFBE}" srcOrd="7" destOrd="0" parTransId="{6EB23A48-5845-4021-A0CE-F1F137BD9BE0}" sibTransId="{6D595221-B0C5-42F4-8987-7A81B9991ABF}"/>
    <dgm:cxn modelId="{E84F1E53-BB8B-4614-B190-39DECA2455CA}" type="presOf" srcId="{55744C51-132F-4FFF-A6C4-5CFD9477BF50}" destId="{2CB1214F-F59B-425C-9E72-9232BD62D98A}" srcOrd="0" destOrd="0" presId="urn:microsoft.com/office/officeart/2005/8/layout/default#6"/>
    <dgm:cxn modelId="{7DA30D45-B8F4-42E9-AC81-9864C84BF8E8}" type="presOf" srcId="{1023F4B6-0EE6-4717-A961-9068F6D5C32C}" destId="{604BA22B-5A2E-40D3-8F11-A4B8E3C5034C}" srcOrd="0" destOrd="0" presId="urn:microsoft.com/office/officeart/2005/8/layout/default#6"/>
    <dgm:cxn modelId="{A8470E22-B6D0-40F9-BD49-156D5A7E4368}" type="presOf" srcId="{071AE944-7C65-43FF-9113-F35A07A343CC}" destId="{5E14384A-03EF-4941-B568-CCDB0B510E2E}" srcOrd="0" destOrd="0" presId="urn:microsoft.com/office/officeart/2005/8/layout/default#6"/>
    <dgm:cxn modelId="{58EDACA5-640C-42B8-8F0E-8003A68770EE}" srcId="{8BEC3154-CD34-49EB-96AF-871CD0A58FDA}" destId="{1A25516C-62AD-4FFD-91C6-AA011710C0B4}" srcOrd="11" destOrd="0" parTransId="{4C8B69F9-1B92-4836-B335-12848FA114D8}" sibTransId="{9F761F19-D4EE-487D-AFD1-C7AFB47E2DE7}"/>
    <dgm:cxn modelId="{4F975300-58DC-42D4-849E-91D36FFB6E82}" type="presOf" srcId="{1A25516C-62AD-4FFD-91C6-AA011710C0B4}" destId="{72042EFF-793D-474A-A397-E892FEBD1197}" srcOrd="0" destOrd="0" presId="urn:microsoft.com/office/officeart/2005/8/layout/default#6"/>
    <dgm:cxn modelId="{B5F2F017-BB2A-457E-B772-27014BF93854}" type="presOf" srcId="{4C80D0F2-3BA7-440A-93AC-0C8D611E7B08}" destId="{F6076CDF-1DFE-4E9E-BE66-4242823702C3}" srcOrd="0" destOrd="0" presId="urn:microsoft.com/office/officeart/2005/8/layout/default#6"/>
    <dgm:cxn modelId="{172C3847-BE71-4DE7-8D70-520C1F6C0189}" srcId="{8BEC3154-CD34-49EB-96AF-871CD0A58FDA}" destId="{802E3346-4870-4C8E-8727-398C845AD0C4}" srcOrd="10" destOrd="0" parTransId="{4C63BE83-8E87-4F5B-A671-F2B8F6A777C2}" sibTransId="{09BA4324-E1B9-4621-8118-39ED435F0A3D}"/>
    <dgm:cxn modelId="{E2ECDF25-0527-4649-92F9-68FB408ECC96}" type="presOf" srcId="{802E3346-4870-4C8E-8727-398C845AD0C4}" destId="{A7C9EDD5-F36D-4178-8DA4-79E5572D9C98}" srcOrd="0" destOrd="0" presId="urn:microsoft.com/office/officeart/2005/8/layout/default#6"/>
    <dgm:cxn modelId="{4D37D460-2DB0-477F-8653-C3ACAC693BE3}" srcId="{8BEC3154-CD34-49EB-96AF-871CD0A58FDA}" destId="{501FA9C1-312E-43CF-AB1D-C51BC08D7BDB}" srcOrd="4" destOrd="0" parTransId="{4A4D6F89-421F-4C11-8EE8-3C674FA11E32}" sibTransId="{A5E29229-7355-4DF6-AD32-6CBEE1294059}"/>
    <dgm:cxn modelId="{CA285CCA-9711-4C58-A9EA-D01E2E330424}" srcId="{8BEC3154-CD34-49EB-96AF-871CD0A58FDA}" destId="{071AE944-7C65-43FF-9113-F35A07A343CC}" srcOrd="2" destOrd="0" parTransId="{2B8917EA-5EE1-4EE8-B563-F020CCAC1A51}" sibTransId="{9BD86460-AEB5-4C40-A0CD-8DA677673020}"/>
    <dgm:cxn modelId="{44BBC020-DF5C-401D-BEA7-07E49BE2506B}" type="presOf" srcId="{9F114F29-B7E4-4EAD-B7AC-327DF0DA9DF6}" destId="{BC1A8CA3-FE9D-48DF-A5C4-B28F995B90EF}" srcOrd="0" destOrd="0" presId="urn:microsoft.com/office/officeart/2005/8/layout/default#6"/>
    <dgm:cxn modelId="{410A33D6-FA88-4683-AA91-235085A5C1FD}" srcId="{8BEC3154-CD34-49EB-96AF-871CD0A58FDA}" destId="{1023F4B6-0EE6-4717-A961-9068F6D5C32C}" srcOrd="9" destOrd="0" parTransId="{D92895F2-CDE3-4653-B22C-DF4019EE4E3E}" sibTransId="{712BEDA6-7508-49A1-9DA0-C548313679B6}"/>
    <dgm:cxn modelId="{892E5FB0-9E8F-43C6-92E1-80A2CCD29F44}" srcId="{8BEC3154-CD34-49EB-96AF-871CD0A58FDA}" destId="{D39D0795-A778-48CE-A3C2-D7D16A4463EC}" srcOrd="8" destOrd="0" parTransId="{6ED87D4C-B136-4999-B582-C9EE60F4FBA7}" sibTransId="{49BB15EE-086F-4B96-AAD7-97C1F01BA0FF}"/>
    <dgm:cxn modelId="{303E0DB2-4EF3-4A11-8B9F-39281D4897D1}" srcId="{8BEC3154-CD34-49EB-96AF-871CD0A58FDA}" destId="{89748292-DF37-4F81-96E7-19F019973D73}" srcOrd="1" destOrd="0" parTransId="{E0AFCD23-5779-497C-861A-0D8677069958}" sibTransId="{01CCF2EC-5AFE-41DF-B6F7-634F78A463BD}"/>
    <dgm:cxn modelId="{D3339758-6786-4018-B9E0-CE49E01CFB47}" type="presOf" srcId="{501FA9C1-312E-43CF-AB1D-C51BC08D7BDB}" destId="{D25CD869-1ECB-4848-A7DB-315EC0822604}" srcOrd="0" destOrd="0" presId="urn:microsoft.com/office/officeart/2005/8/layout/default#6"/>
    <dgm:cxn modelId="{AEC2DEBB-AE43-4A2A-849D-EB4DFFFA52A8}" srcId="{8BEC3154-CD34-49EB-96AF-871CD0A58FDA}" destId="{E006FF5D-82D2-4C5A-ACF6-69314E3C1FC7}" srcOrd="6" destOrd="0" parTransId="{6DC1058B-E697-4D2B-85B1-8E42C25313EC}" sibTransId="{0D038241-F12C-466A-8DF2-140AF5483A4E}"/>
    <dgm:cxn modelId="{6789B629-3591-4CA2-8D54-7E6F7FD9AAC4}" type="presOf" srcId="{D39D0795-A778-48CE-A3C2-D7D16A4463EC}" destId="{19A35C6C-1FD4-4C13-9D2C-0BAD8DF5687A}" srcOrd="0" destOrd="0" presId="urn:microsoft.com/office/officeart/2005/8/layout/default#6"/>
    <dgm:cxn modelId="{2D720850-9CD3-425C-B2A3-93B3B4950771}" srcId="{8BEC3154-CD34-49EB-96AF-871CD0A58FDA}" destId="{55744C51-132F-4FFF-A6C4-5CFD9477BF50}" srcOrd="3" destOrd="0" parTransId="{BC4535B1-A268-420F-909C-47E1C943C395}" sibTransId="{0FD8D8FE-00D7-4C84-91BA-C109D776CB22}"/>
    <dgm:cxn modelId="{6AB46AE6-36DF-4E3C-81D2-9DD8FF10C4FD}" type="presOf" srcId="{8BEC3154-CD34-49EB-96AF-871CD0A58FDA}" destId="{31FBB089-4073-4B01-987E-756992BA3F81}" srcOrd="0" destOrd="0" presId="urn:microsoft.com/office/officeart/2005/8/layout/default#6"/>
    <dgm:cxn modelId="{97A5B0A7-B72C-4096-A67F-7F7AE0AD93A7}" srcId="{8BEC3154-CD34-49EB-96AF-871CD0A58FDA}" destId="{68B8AB88-147E-43EF-A89E-8A45CDFBA77B}" srcOrd="14" destOrd="0" parTransId="{487C8219-92DF-41CE-BD0D-891B54D48DCE}" sibTransId="{13C4A8A2-7B17-4B38-ADD2-03A217E9EEAA}"/>
    <dgm:cxn modelId="{A044155A-DF5B-4CD5-AB1E-D2E5BC5DC178}" type="presOf" srcId="{E006FF5D-82D2-4C5A-ACF6-69314E3C1FC7}" destId="{2CD55DFE-1D6E-4461-B373-C9D4CC8850CE}" srcOrd="0" destOrd="0" presId="urn:microsoft.com/office/officeart/2005/8/layout/default#6"/>
    <dgm:cxn modelId="{2FC9510E-6498-4917-AF57-FFEF114AE696}" type="presOf" srcId="{C56F4186-2E8D-487E-83FD-6BCDC881C12F}" destId="{837B582E-4733-46DE-BA5D-69A8AB45DF48}" srcOrd="0" destOrd="0" presId="urn:microsoft.com/office/officeart/2005/8/layout/default#6"/>
    <dgm:cxn modelId="{78227D6B-7904-494D-9E15-E0400EF89F7E}" srcId="{8BEC3154-CD34-49EB-96AF-871CD0A58FDA}" destId="{4C80D0F2-3BA7-440A-93AC-0C8D611E7B08}" srcOrd="5" destOrd="0" parTransId="{3B59C106-704E-4726-A4A8-D84C0E06FA4A}" sibTransId="{0A66C38F-1092-47D4-884A-FED8D36CB6B2}"/>
    <dgm:cxn modelId="{24D38C89-7905-496D-A774-F21C237D37D0}" type="presParOf" srcId="{31FBB089-4073-4B01-987E-756992BA3F81}" destId="{383F1A96-B305-402C-BC09-A5C98924E859}" srcOrd="0" destOrd="0" presId="urn:microsoft.com/office/officeart/2005/8/layout/default#6"/>
    <dgm:cxn modelId="{0F84307B-5F68-4BC6-8C41-2F8499187AC5}" type="presParOf" srcId="{31FBB089-4073-4B01-987E-756992BA3F81}" destId="{313CF01D-720E-4372-9C93-3BBC1463A9EF}" srcOrd="1" destOrd="0" presId="urn:microsoft.com/office/officeart/2005/8/layout/default#6"/>
    <dgm:cxn modelId="{962EFB30-673E-4033-B3D6-7345B1D7B218}" type="presParOf" srcId="{31FBB089-4073-4B01-987E-756992BA3F81}" destId="{4D3539A8-8474-4A80-BB43-F79DD9040177}" srcOrd="2" destOrd="0" presId="urn:microsoft.com/office/officeart/2005/8/layout/default#6"/>
    <dgm:cxn modelId="{FA1BA5AB-7179-4C8A-A880-2C05D1815373}" type="presParOf" srcId="{31FBB089-4073-4B01-987E-756992BA3F81}" destId="{DDEE3375-3C7D-4FD4-89EB-ED1606C1AC28}" srcOrd="3" destOrd="0" presId="urn:microsoft.com/office/officeart/2005/8/layout/default#6"/>
    <dgm:cxn modelId="{AADF8014-95A9-469F-9884-34E2BE1A9895}" type="presParOf" srcId="{31FBB089-4073-4B01-987E-756992BA3F81}" destId="{5E14384A-03EF-4941-B568-CCDB0B510E2E}" srcOrd="4" destOrd="0" presId="urn:microsoft.com/office/officeart/2005/8/layout/default#6"/>
    <dgm:cxn modelId="{D186D52E-9C3B-4485-8B6C-9F247E898472}" type="presParOf" srcId="{31FBB089-4073-4B01-987E-756992BA3F81}" destId="{69996EA7-30C5-4F9A-A877-9A20C18468D4}" srcOrd="5" destOrd="0" presId="urn:microsoft.com/office/officeart/2005/8/layout/default#6"/>
    <dgm:cxn modelId="{9B07F4F8-C5A3-4138-B148-9A86CE354E12}" type="presParOf" srcId="{31FBB089-4073-4B01-987E-756992BA3F81}" destId="{2CB1214F-F59B-425C-9E72-9232BD62D98A}" srcOrd="6" destOrd="0" presId="urn:microsoft.com/office/officeart/2005/8/layout/default#6"/>
    <dgm:cxn modelId="{B1A2B40A-A000-48A0-857E-34D4F8FB31EB}" type="presParOf" srcId="{31FBB089-4073-4B01-987E-756992BA3F81}" destId="{A28BA8D2-BC46-4C8E-A347-684815F78623}" srcOrd="7" destOrd="0" presId="urn:microsoft.com/office/officeart/2005/8/layout/default#6"/>
    <dgm:cxn modelId="{A905ECB9-6BAA-4CBC-A59E-00DA4BCEAB29}" type="presParOf" srcId="{31FBB089-4073-4B01-987E-756992BA3F81}" destId="{D25CD869-1ECB-4848-A7DB-315EC0822604}" srcOrd="8" destOrd="0" presId="urn:microsoft.com/office/officeart/2005/8/layout/default#6"/>
    <dgm:cxn modelId="{B629F9A9-1059-43BD-A758-0B5F63CCFC8D}" type="presParOf" srcId="{31FBB089-4073-4B01-987E-756992BA3F81}" destId="{72AAD2BF-75E0-4147-AF43-65292E167A44}" srcOrd="9" destOrd="0" presId="urn:microsoft.com/office/officeart/2005/8/layout/default#6"/>
    <dgm:cxn modelId="{744F93C3-4116-4B91-A418-10C99B209721}" type="presParOf" srcId="{31FBB089-4073-4B01-987E-756992BA3F81}" destId="{F6076CDF-1DFE-4E9E-BE66-4242823702C3}" srcOrd="10" destOrd="0" presId="urn:microsoft.com/office/officeart/2005/8/layout/default#6"/>
    <dgm:cxn modelId="{4A4D6ACD-F090-4FB6-A50F-D726FFF9B049}" type="presParOf" srcId="{31FBB089-4073-4B01-987E-756992BA3F81}" destId="{7B8313D6-D616-4365-93A7-B5C118733F1B}" srcOrd="11" destOrd="0" presId="urn:microsoft.com/office/officeart/2005/8/layout/default#6"/>
    <dgm:cxn modelId="{20C5F1ED-733D-413B-96BF-DC4227EEDE18}" type="presParOf" srcId="{31FBB089-4073-4B01-987E-756992BA3F81}" destId="{2CD55DFE-1D6E-4461-B373-C9D4CC8850CE}" srcOrd="12" destOrd="0" presId="urn:microsoft.com/office/officeart/2005/8/layout/default#6"/>
    <dgm:cxn modelId="{8EE3B04A-8F9F-415B-B02C-908515D24665}" type="presParOf" srcId="{31FBB089-4073-4B01-987E-756992BA3F81}" destId="{0CF89E1A-576A-4058-B33D-0B25A7BDC5EE}" srcOrd="13" destOrd="0" presId="urn:microsoft.com/office/officeart/2005/8/layout/default#6"/>
    <dgm:cxn modelId="{352889CE-12CD-4C55-B4E2-972E88C478CE}" type="presParOf" srcId="{31FBB089-4073-4B01-987E-756992BA3F81}" destId="{F8B58FC9-7349-4201-AE0B-8BB6F8BE9A5A}" srcOrd="14" destOrd="0" presId="urn:microsoft.com/office/officeart/2005/8/layout/default#6"/>
    <dgm:cxn modelId="{37465074-3DF5-4259-95A6-89A6C04B2736}" type="presParOf" srcId="{31FBB089-4073-4B01-987E-756992BA3F81}" destId="{4CC43FCC-3C70-4A2F-8CB8-12AA170377AA}" srcOrd="15" destOrd="0" presId="urn:microsoft.com/office/officeart/2005/8/layout/default#6"/>
    <dgm:cxn modelId="{52A45CE0-30C0-4E47-87BE-26AB41B322F6}" type="presParOf" srcId="{31FBB089-4073-4B01-987E-756992BA3F81}" destId="{19A35C6C-1FD4-4C13-9D2C-0BAD8DF5687A}" srcOrd="16" destOrd="0" presId="urn:microsoft.com/office/officeart/2005/8/layout/default#6"/>
    <dgm:cxn modelId="{F7A92A61-BF22-42FB-B35B-870A27CE3F7E}" type="presParOf" srcId="{31FBB089-4073-4B01-987E-756992BA3F81}" destId="{8D3B4B84-3DF9-4F2F-B0BF-ECDCE9AFCDB5}" srcOrd="17" destOrd="0" presId="urn:microsoft.com/office/officeart/2005/8/layout/default#6"/>
    <dgm:cxn modelId="{EFFB3048-1F60-40DF-ACC1-68EBE2DA69C2}" type="presParOf" srcId="{31FBB089-4073-4B01-987E-756992BA3F81}" destId="{604BA22B-5A2E-40D3-8F11-A4B8E3C5034C}" srcOrd="18" destOrd="0" presId="urn:microsoft.com/office/officeart/2005/8/layout/default#6"/>
    <dgm:cxn modelId="{73CF98BE-BEFD-43F7-8C51-9191F392B440}" type="presParOf" srcId="{31FBB089-4073-4B01-987E-756992BA3F81}" destId="{40797DF0-2758-4BC0-A6B0-CF2B22621ED6}" srcOrd="19" destOrd="0" presId="urn:microsoft.com/office/officeart/2005/8/layout/default#6"/>
    <dgm:cxn modelId="{4991B797-91B7-4E69-9510-2D00F1BB0ADA}" type="presParOf" srcId="{31FBB089-4073-4B01-987E-756992BA3F81}" destId="{A7C9EDD5-F36D-4178-8DA4-79E5572D9C98}" srcOrd="20" destOrd="0" presId="urn:microsoft.com/office/officeart/2005/8/layout/default#6"/>
    <dgm:cxn modelId="{A2D9303B-D9F4-46EA-A742-6B7F9D5AED35}" type="presParOf" srcId="{31FBB089-4073-4B01-987E-756992BA3F81}" destId="{EF4E0CFF-5D4A-44BE-9F21-D388E47BF118}" srcOrd="21" destOrd="0" presId="urn:microsoft.com/office/officeart/2005/8/layout/default#6"/>
    <dgm:cxn modelId="{801BB592-13A5-47B1-8F76-B20929F6C03B}" type="presParOf" srcId="{31FBB089-4073-4B01-987E-756992BA3F81}" destId="{72042EFF-793D-474A-A397-E892FEBD1197}" srcOrd="22" destOrd="0" presId="urn:microsoft.com/office/officeart/2005/8/layout/default#6"/>
    <dgm:cxn modelId="{A2C2E455-C392-496B-AF45-CECF821C22AE}" type="presParOf" srcId="{31FBB089-4073-4B01-987E-756992BA3F81}" destId="{8EB92852-D9A3-4F41-BB6B-A64014BBE24D}" srcOrd="23" destOrd="0" presId="urn:microsoft.com/office/officeart/2005/8/layout/default#6"/>
    <dgm:cxn modelId="{998BB351-E325-4748-A4C5-979D73BC7A71}" type="presParOf" srcId="{31FBB089-4073-4B01-987E-756992BA3F81}" destId="{837B582E-4733-46DE-BA5D-69A8AB45DF48}" srcOrd="24" destOrd="0" presId="urn:microsoft.com/office/officeart/2005/8/layout/default#6"/>
    <dgm:cxn modelId="{98F2D63C-DDA1-46DC-9E4E-A815DADA04FE}" type="presParOf" srcId="{31FBB089-4073-4B01-987E-756992BA3F81}" destId="{033DB695-B855-4440-9D9E-A1494C7F7B77}" srcOrd="25" destOrd="0" presId="urn:microsoft.com/office/officeart/2005/8/layout/default#6"/>
    <dgm:cxn modelId="{484A61B9-663D-4AEB-935B-1014F0F610BD}" type="presParOf" srcId="{31FBB089-4073-4B01-987E-756992BA3F81}" destId="{BC1A8CA3-FE9D-48DF-A5C4-B28F995B90EF}" srcOrd="26" destOrd="0" presId="urn:microsoft.com/office/officeart/2005/8/layout/default#6"/>
    <dgm:cxn modelId="{50417E44-634E-4C0D-8E7D-22BC417CC98A}" type="presParOf" srcId="{31FBB089-4073-4B01-987E-756992BA3F81}" destId="{90576344-DF81-4FA3-B217-A1796730804A}" srcOrd="27" destOrd="0" presId="urn:microsoft.com/office/officeart/2005/8/layout/default#6"/>
    <dgm:cxn modelId="{8C4AD6A5-9F8C-4BA8-9837-BE1ECC370BDD}" type="presParOf" srcId="{31FBB089-4073-4B01-987E-756992BA3F81}" destId="{E6C60820-DC0B-49F7-98F6-3BAD32ACC09C}" srcOrd="2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85610F-31B5-428B-854E-892486AEEDE5}" type="doc">
      <dgm:prSet loTypeId="urn:microsoft.com/office/officeart/2005/8/layout/hProcess4" loCatId="process" qsTypeId="urn:microsoft.com/office/officeart/2005/8/quickstyle/simple3" qsCatId="simple" csTypeId="urn:microsoft.com/office/officeart/2005/8/colors/colorful1#1" csCatId="colorful"/>
      <dgm:spPr/>
      <dgm:t>
        <a:bodyPr/>
        <a:lstStyle/>
        <a:p>
          <a:endParaRPr lang="hr-HR"/>
        </a:p>
      </dgm:t>
    </dgm:pt>
    <dgm:pt modelId="{B452378C-27FC-43F2-8949-C960AD7ED471}">
      <dgm:prSet/>
      <dgm:spPr/>
      <dgm:t>
        <a:bodyPr/>
        <a:lstStyle/>
        <a:p>
          <a:pPr rtl="0"/>
          <a:r>
            <a:rPr lang="hr-HR" dirty="0" smtClean="0"/>
            <a:t>Kuhana hrana: 16</a:t>
          </a:r>
          <a:endParaRPr lang="hr-HR" dirty="0"/>
        </a:p>
      </dgm:t>
    </dgm:pt>
    <dgm:pt modelId="{7BBE9ADE-F6C5-46A5-AFBA-1329D5B1DD4C}" type="parTrans" cxnId="{872B89B0-7958-4543-8008-C748E4571D5B}">
      <dgm:prSet/>
      <dgm:spPr/>
      <dgm:t>
        <a:bodyPr/>
        <a:lstStyle/>
        <a:p>
          <a:endParaRPr lang="hr-HR"/>
        </a:p>
      </dgm:t>
    </dgm:pt>
    <dgm:pt modelId="{A4A5D199-763A-47CC-9427-650C8E3D32C8}" type="sibTrans" cxnId="{872B89B0-7958-4543-8008-C748E4571D5B}">
      <dgm:prSet/>
      <dgm:spPr/>
      <dgm:t>
        <a:bodyPr/>
        <a:lstStyle/>
        <a:p>
          <a:endParaRPr lang="hr-HR"/>
        </a:p>
      </dgm:t>
    </dgm:pt>
    <dgm:pt modelId="{F0877D74-113F-48C1-81F8-EEFC24159E2B}">
      <dgm:prSet/>
      <dgm:spPr/>
      <dgm:t>
        <a:bodyPr/>
        <a:lstStyle/>
        <a:p>
          <a:pPr rtl="0"/>
          <a:r>
            <a:rPr lang="hr-HR" dirty="0" smtClean="0"/>
            <a:t>Više te najede</a:t>
          </a:r>
          <a:endParaRPr lang="hr-HR" dirty="0"/>
        </a:p>
      </dgm:t>
    </dgm:pt>
    <dgm:pt modelId="{B92E1F01-8AC3-4F6F-8F60-4A961A169F0A}" type="parTrans" cxnId="{E4DA102D-E204-40F9-9ADD-DF808609A06B}">
      <dgm:prSet/>
      <dgm:spPr/>
      <dgm:t>
        <a:bodyPr/>
        <a:lstStyle/>
        <a:p>
          <a:endParaRPr lang="hr-HR"/>
        </a:p>
      </dgm:t>
    </dgm:pt>
    <dgm:pt modelId="{4A099526-4FFE-4331-A1B7-AD921A16604F}" type="sibTrans" cxnId="{E4DA102D-E204-40F9-9ADD-DF808609A06B}">
      <dgm:prSet/>
      <dgm:spPr/>
      <dgm:t>
        <a:bodyPr/>
        <a:lstStyle/>
        <a:p>
          <a:endParaRPr lang="hr-HR"/>
        </a:p>
      </dgm:t>
    </dgm:pt>
    <dgm:pt modelId="{8F182FB6-1E78-4B8D-BD29-609342C33289}">
      <dgm:prSet/>
      <dgm:spPr/>
      <dgm:t>
        <a:bodyPr/>
        <a:lstStyle/>
        <a:p>
          <a:pPr rtl="0"/>
          <a:r>
            <a:rPr lang="hr-HR" dirty="0" smtClean="0"/>
            <a:t>Suha hrana:3</a:t>
          </a:r>
          <a:endParaRPr lang="hr-HR" dirty="0"/>
        </a:p>
      </dgm:t>
    </dgm:pt>
    <dgm:pt modelId="{52217656-85F1-40F4-A9A4-B5E125068BE5}" type="parTrans" cxnId="{BD62657E-318A-45F9-850A-DAFEC0C49584}">
      <dgm:prSet/>
      <dgm:spPr/>
      <dgm:t>
        <a:bodyPr/>
        <a:lstStyle/>
        <a:p>
          <a:endParaRPr lang="hr-HR"/>
        </a:p>
      </dgm:t>
    </dgm:pt>
    <dgm:pt modelId="{5A0F96A5-CF37-4C38-A1F4-15E648FE856E}" type="sibTrans" cxnId="{BD62657E-318A-45F9-850A-DAFEC0C49584}">
      <dgm:prSet/>
      <dgm:spPr/>
      <dgm:t>
        <a:bodyPr/>
        <a:lstStyle/>
        <a:p>
          <a:endParaRPr lang="hr-HR"/>
        </a:p>
      </dgm:t>
    </dgm:pt>
    <dgm:pt modelId="{CBF4C80E-A0FF-4A24-84C8-A51F60A65DC0}">
      <dgm:prSet/>
      <dgm:spPr/>
      <dgm:t>
        <a:bodyPr/>
        <a:lstStyle/>
        <a:p>
          <a:pPr rtl="0"/>
          <a:r>
            <a:rPr lang="hr-HR" dirty="0" smtClean="0"/>
            <a:t>Dobra je za grickanje, duže izdrži da se ne pokvari ili ohladi, ujutro ne volim jesti kuhano, zdravija je</a:t>
          </a:r>
          <a:endParaRPr lang="hr-HR" dirty="0"/>
        </a:p>
      </dgm:t>
    </dgm:pt>
    <dgm:pt modelId="{5507A76B-CC6F-42D5-971A-1ED7B84D9413}" type="parTrans" cxnId="{3D2DFB66-7118-4E98-A552-19F21D978C99}">
      <dgm:prSet/>
      <dgm:spPr/>
      <dgm:t>
        <a:bodyPr/>
        <a:lstStyle/>
        <a:p>
          <a:endParaRPr lang="hr-HR"/>
        </a:p>
      </dgm:t>
    </dgm:pt>
    <dgm:pt modelId="{5A363FF1-D2E5-48A4-B95F-BD7A7D1EF120}" type="sibTrans" cxnId="{3D2DFB66-7118-4E98-A552-19F21D978C99}">
      <dgm:prSet/>
      <dgm:spPr/>
      <dgm:t>
        <a:bodyPr/>
        <a:lstStyle/>
        <a:p>
          <a:endParaRPr lang="hr-HR"/>
        </a:p>
      </dgm:t>
    </dgm:pt>
    <dgm:pt modelId="{DE7735E5-0F1E-473E-AB39-0D1A087D5A4E}">
      <dgm:prSet/>
      <dgm:spPr/>
      <dgm:t>
        <a:bodyPr/>
        <a:lstStyle/>
        <a:p>
          <a:pPr rtl="0"/>
          <a:r>
            <a:rPr lang="hr-HR" dirty="0" smtClean="0"/>
            <a:t>Oboje: 1</a:t>
          </a:r>
          <a:endParaRPr lang="hr-HR" dirty="0"/>
        </a:p>
      </dgm:t>
    </dgm:pt>
    <dgm:pt modelId="{2E3971C3-9C6C-43B8-826A-373A6F7BE8A1}" type="parTrans" cxnId="{A52253DA-6DCA-431F-998F-99A70E0298A5}">
      <dgm:prSet/>
      <dgm:spPr/>
      <dgm:t>
        <a:bodyPr/>
        <a:lstStyle/>
        <a:p>
          <a:endParaRPr lang="hr-HR"/>
        </a:p>
      </dgm:t>
    </dgm:pt>
    <dgm:pt modelId="{EE5C6078-1F50-4AA9-89DE-CE187AE9D317}" type="sibTrans" cxnId="{A52253DA-6DCA-431F-998F-99A70E0298A5}">
      <dgm:prSet/>
      <dgm:spPr/>
      <dgm:t>
        <a:bodyPr/>
        <a:lstStyle/>
        <a:p>
          <a:endParaRPr lang="hr-HR"/>
        </a:p>
      </dgm:t>
    </dgm:pt>
    <dgm:pt modelId="{0742CD98-1390-4F0E-8D87-9A4D0E35C879}" type="pres">
      <dgm:prSet presAssocID="{CF85610F-31B5-428B-854E-892486AEED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184BB16-6F0D-4E48-954E-9173F3F68207}" type="pres">
      <dgm:prSet presAssocID="{CF85610F-31B5-428B-854E-892486AEEDE5}" presName="tSp" presStyleCnt="0"/>
      <dgm:spPr/>
    </dgm:pt>
    <dgm:pt modelId="{255ED793-3330-4A71-8D55-ECFCC189F352}" type="pres">
      <dgm:prSet presAssocID="{CF85610F-31B5-428B-854E-892486AEEDE5}" presName="bSp" presStyleCnt="0"/>
      <dgm:spPr/>
    </dgm:pt>
    <dgm:pt modelId="{02AECC9C-69E8-40AE-A814-29911A8007C2}" type="pres">
      <dgm:prSet presAssocID="{CF85610F-31B5-428B-854E-892486AEEDE5}" presName="process" presStyleCnt="0"/>
      <dgm:spPr/>
    </dgm:pt>
    <dgm:pt modelId="{A6C96C61-91A1-481A-B4C0-DC7ACEB865D4}" type="pres">
      <dgm:prSet presAssocID="{B452378C-27FC-43F2-8949-C960AD7ED471}" presName="composite1" presStyleCnt="0"/>
      <dgm:spPr/>
    </dgm:pt>
    <dgm:pt modelId="{7FC6272F-B630-4CE7-A6EE-543D5B51BF59}" type="pres">
      <dgm:prSet presAssocID="{B452378C-27FC-43F2-8949-C960AD7ED471}" presName="dummyNode1" presStyleLbl="node1" presStyleIdx="0" presStyleCnt="3"/>
      <dgm:spPr/>
    </dgm:pt>
    <dgm:pt modelId="{695BFD59-C5AE-4978-A338-13F81FB92937}" type="pres">
      <dgm:prSet presAssocID="{B452378C-27FC-43F2-8949-C960AD7ED47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25C168E-0962-44CE-BD5F-302E924F2767}" type="pres">
      <dgm:prSet presAssocID="{B452378C-27FC-43F2-8949-C960AD7ED47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C7BBA7-9EEA-4CDF-B455-30D47D90E698}" type="pres">
      <dgm:prSet presAssocID="{B452378C-27FC-43F2-8949-C960AD7ED47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24DBCEC-A391-48B1-819B-55DA6E6178DD}" type="pres">
      <dgm:prSet presAssocID="{B452378C-27FC-43F2-8949-C960AD7ED471}" presName="connSite1" presStyleCnt="0"/>
      <dgm:spPr/>
    </dgm:pt>
    <dgm:pt modelId="{663A4B98-D74E-4482-8F52-51388CC67A6D}" type="pres">
      <dgm:prSet presAssocID="{A4A5D199-763A-47CC-9427-650C8E3D32C8}" presName="Name9" presStyleLbl="sibTrans2D1" presStyleIdx="0" presStyleCnt="2"/>
      <dgm:spPr/>
      <dgm:t>
        <a:bodyPr/>
        <a:lstStyle/>
        <a:p>
          <a:endParaRPr lang="hr-HR"/>
        </a:p>
      </dgm:t>
    </dgm:pt>
    <dgm:pt modelId="{D8724033-0EA5-4DE1-860B-0B13018A333A}" type="pres">
      <dgm:prSet presAssocID="{8F182FB6-1E78-4B8D-BD29-609342C33289}" presName="composite2" presStyleCnt="0"/>
      <dgm:spPr/>
    </dgm:pt>
    <dgm:pt modelId="{8A2C9B61-239E-41D7-BB91-245AD1266A81}" type="pres">
      <dgm:prSet presAssocID="{8F182FB6-1E78-4B8D-BD29-609342C33289}" presName="dummyNode2" presStyleLbl="node1" presStyleIdx="0" presStyleCnt="3"/>
      <dgm:spPr/>
    </dgm:pt>
    <dgm:pt modelId="{6CF9B540-0C9E-4216-9CA6-9EBEE26A459B}" type="pres">
      <dgm:prSet presAssocID="{8F182FB6-1E78-4B8D-BD29-609342C3328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70F4F0-55E4-4DA3-AB06-831D4F3CCF82}" type="pres">
      <dgm:prSet presAssocID="{8F182FB6-1E78-4B8D-BD29-609342C3328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1D1651-8E76-44D4-9BD0-E134C19F99C3}" type="pres">
      <dgm:prSet presAssocID="{8F182FB6-1E78-4B8D-BD29-609342C3328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E8F1B7-0517-44F6-80DD-B5EDA7F39E0B}" type="pres">
      <dgm:prSet presAssocID="{8F182FB6-1E78-4B8D-BD29-609342C33289}" presName="connSite2" presStyleCnt="0"/>
      <dgm:spPr/>
    </dgm:pt>
    <dgm:pt modelId="{5C11ED65-3B9D-4D48-AB50-2A6F81338C3F}" type="pres">
      <dgm:prSet presAssocID="{5A0F96A5-CF37-4C38-A1F4-15E648FE856E}" presName="Name18" presStyleLbl="sibTrans2D1" presStyleIdx="1" presStyleCnt="2"/>
      <dgm:spPr/>
      <dgm:t>
        <a:bodyPr/>
        <a:lstStyle/>
        <a:p>
          <a:endParaRPr lang="hr-HR"/>
        </a:p>
      </dgm:t>
    </dgm:pt>
    <dgm:pt modelId="{8907DD87-7641-4882-BC3D-43C080B2AAAE}" type="pres">
      <dgm:prSet presAssocID="{DE7735E5-0F1E-473E-AB39-0D1A087D5A4E}" presName="composite1" presStyleCnt="0"/>
      <dgm:spPr/>
    </dgm:pt>
    <dgm:pt modelId="{8ABAC479-C44E-416B-842D-B5B9A5B0B5D5}" type="pres">
      <dgm:prSet presAssocID="{DE7735E5-0F1E-473E-AB39-0D1A087D5A4E}" presName="dummyNode1" presStyleLbl="node1" presStyleIdx="1" presStyleCnt="3"/>
      <dgm:spPr/>
    </dgm:pt>
    <dgm:pt modelId="{2CA37BD9-73CB-4C59-974B-1D008BC3E016}" type="pres">
      <dgm:prSet presAssocID="{DE7735E5-0F1E-473E-AB39-0D1A087D5A4E}" presName="childNode1" presStyleLbl="bgAcc1" presStyleIdx="2" presStyleCnt="3">
        <dgm:presLayoutVars>
          <dgm:bulletEnabled val="1"/>
        </dgm:presLayoutVars>
      </dgm:prSet>
      <dgm:spPr/>
    </dgm:pt>
    <dgm:pt modelId="{AAE5795A-C48C-40CF-9BC0-872D912C666D}" type="pres">
      <dgm:prSet presAssocID="{DE7735E5-0F1E-473E-AB39-0D1A087D5A4E}" presName="childNode1tx" presStyleLbl="bgAcc1" presStyleIdx="2" presStyleCnt="3">
        <dgm:presLayoutVars>
          <dgm:bulletEnabled val="1"/>
        </dgm:presLayoutVars>
      </dgm:prSet>
      <dgm:spPr/>
    </dgm:pt>
    <dgm:pt modelId="{477AA7C0-5A9E-443B-B273-BAAF22D2D359}" type="pres">
      <dgm:prSet presAssocID="{DE7735E5-0F1E-473E-AB39-0D1A087D5A4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1673120-A975-47A5-BC44-F7C667C36B46}" type="pres">
      <dgm:prSet presAssocID="{DE7735E5-0F1E-473E-AB39-0D1A087D5A4E}" presName="connSite1" presStyleCnt="0"/>
      <dgm:spPr/>
    </dgm:pt>
  </dgm:ptLst>
  <dgm:cxnLst>
    <dgm:cxn modelId="{3D2DFB66-7118-4E98-A552-19F21D978C99}" srcId="{8F182FB6-1E78-4B8D-BD29-609342C33289}" destId="{CBF4C80E-A0FF-4A24-84C8-A51F60A65DC0}" srcOrd="0" destOrd="0" parTransId="{5507A76B-CC6F-42D5-971A-1ED7B84D9413}" sibTransId="{5A363FF1-D2E5-48A4-B95F-BD7A7D1EF120}"/>
    <dgm:cxn modelId="{1C41A88F-A6D3-4B43-AD71-D445899A2B51}" type="presOf" srcId="{F0877D74-113F-48C1-81F8-EEFC24159E2B}" destId="{E25C168E-0962-44CE-BD5F-302E924F2767}" srcOrd="1" destOrd="0" presId="urn:microsoft.com/office/officeart/2005/8/layout/hProcess4"/>
    <dgm:cxn modelId="{B7372E36-72B9-4710-B720-AA91D2A1A6F2}" type="presOf" srcId="{F0877D74-113F-48C1-81F8-EEFC24159E2B}" destId="{695BFD59-C5AE-4978-A338-13F81FB92937}" srcOrd="0" destOrd="0" presId="urn:microsoft.com/office/officeart/2005/8/layout/hProcess4"/>
    <dgm:cxn modelId="{F680E13A-60F6-4B55-BEBE-9AE3221DE8FD}" type="presOf" srcId="{A4A5D199-763A-47CC-9427-650C8E3D32C8}" destId="{663A4B98-D74E-4482-8F52-51388CC67A6D}" srcOrd="0" destOrd="0" presId="urn:microsoft.com/office/officeart/2005/8/layout/hProcess4"/>
    <dgm:cxn modelId="{BD62657E-318A-45F9-850A-DAFEC0C49584}" srcId="{CF85610F-31B5-428B-854E-892486AEEDE5}" destId="{8F182FB6-1E78-4B8D-BD29-609342C33289}" srcOrd="1" destOrd="0" parTransId="{52217656-85F1-40F4-A9A4-B5E125068BE5}" sibTransId="{5A0F96A5-CF37-4C38-A1F4-15E648FE856E}"/>
    <dgm:cxn modelId="{525797F0-F530-4E31-9706-4BFA1569CD34}" type="presOf" srcId="{CBF4C80E-A0FF-4A24-84C8-A51F60A65DC0}" destId="{F170F4F0-55E4-4DA3-AB06-831D4F3CCF82}" srcOrd="1" destOrd="0" presId="urn:microsoft.com/office/officeart/2005/8/layout/hProcess4"/>
    <dgm:cxn modelId="{872B89B0-7958-4543-8008-C748E4571D5B}" srcId="{CF85610F-31B5-428B-854E-892486AEEDE5}" destId="{B452378C-27FC-43F2-8949-C960AD7ED471}" srcOrd="0" destOrd="0" parTransId="{7BBE9ADE-F6C5-46A5-AFBA-1329D5B1DD4C}" sibTransId="{A4A5D199-763A-47CC-9427-650C8E3D32C8}"/>
    <dgm:cxn modelId="{A52253DA-6DCA-431F-998F-99A70E0298A5}" srcId="{CF85610F-31B5-428B-854E-892486AEEDE5}" destId="{DE7735E5-0F1E-473E-AB39-0D1A087D5A4E}" srcOrd="2" destOrd="0" parTransId="{2E3971C3-9C6C-43B8-826A-373A6F7BE8A1}" sibTransId="{EE5C6078-1F50-4AA9-89DE-CE187AE9D317}"/>
    <dgm:cxn modelId="{F2CB5274-F31F-4D74-A42F-C1BD8386A016}" type="presOf" srcId="{DE7735E5-0F1E-473E-AB39-0D1A087D5A4E}" destId="{477AA7C0-5A9E-443B-B273-BAAF22D2D359}" srcOrd="0" destOrd="0" presId="urn:microsoft.com/office/officeart/2005/8/layout/hProcess4"/>
    <dgm:cxn modelId="{D2EABE98-5BA1-4826-9775-6DEDFFCB10B0}" type="presOf" srcId="{CBF4C80E-A0FF-4A24-84C8-A51F60A65DC0}" destId="{6CF9B540-0C9E-4216-9CA6-9EBEE26A459B}" srcOrd="0" destOrd="0" presId="urn:microsoft.com/office/officeart/2005/8/layout/hProcess4"/>
    <dgm:cxn modelId="{10DE21E8-680A-4DDE-B577-0AC508B1C43A}" type="presOf" srcId="{B452378C-27FC-43F2-8949-C960AD7ED471}" destId="{3EC7BBA7-9EEA-4CDF-B455-30D47D90E698}" srcOrd="0" destOrd="0" presId="urn:microsoft.com/office/officeart/2005/8/layout/hProcess4"/>
    <dgm:cxn modelId="{E4DA102D-E204-40F9-9ADD-DF808609A06B}" srcId="{B452378C-27FC-43F2-8949-C960AD7ED471}" destId="{F0877D74-113F-48C1-81F8-EEFC24159E2B}" srcOrd="0" destOrd="0" parTransId="{B92E1F01-8AC3-4F6F-8F60-4A961A169F0A}" sibTransId="{4A099526-4FFE-4331-A1B7-AD921A16604F}"/>
    <dgm:cxn modelId="{5BD52F4B-0184-46F4-B773-03D034127799}" type="presOf" srcId="{5A0F96A5-CF37-4C38-A1F4-15E648FE856E}" destId="{5C11ED65-3B9D-4D48-AB50-2A6F81338C3F}" srcOrd="0" destOrd="0" presId="urn:microsoft.com/office/officeart/2005/8/layout/hProcess4"/>
    <dgm:cxn modelId="{878E6404-4DF8-4C8F-932A-0C512745A06B}" type="presOf" srcId="{CF85610F-31B5-428B-854E-892486AEEDE5}" destId="{0742CD98-1390-4F0E-8D87-9A4D0E35C879}" srcOrd="0" destOrd="0" presId="urn:microsoft.com/office/officeart/2005/8/layout/hProcess4"/>
    <dgm:cxn modelId="{7D64986F-4AE5-43E8-B280-03AD329AEF7C}" type="presOf" srcId="{8F182FB6-1E78-4B8D-BD29-609342C33289}" destId="{6E1D1651-8E76-44D4-9BD0-E134C19F99C3}" srcOrd="0" destOrd="0" presId="urn:microsoft.com/office/officeart/2005/8/layout/hProcess4"/>
    <dgm:cxn modelId="{91A7B3A6-F033-4306-A574-45642BA8828F}" type="presParOf" srcId="{0742CD98-1390-4F0E-8D87-9A4D0E35C879}" destId="{6184BB16-6F0D-4E48-954E-9173F3F68207}" srcOrd="0" destOrd="0" presId="urn:microsoft.com/office/officeart/2005/8/layout/hProcess4"/>
    <dgm:cxn modelId="{01CEED81-7C16-4701-8496-2D5DE650F565}" type="presParOf" srcId="{0742CD98-1390-4F0E-8D87-9A4D0E35C879}" destId="{255ED793-3330-4A71-8D55-ECFCC189F352}" srcOrd="1" destOrd="0" presId="urn:microsoft.com/office/officeart/2005/8/layout/hProcess4"/>
    <dgm:cxn modelId="{E1E86E8F-A74D-4216-AFBF-8C5F6982B15C}" type="presParOf" srcId="{0742CD98-1390-4F0E-8D87-9A4D0E35C879}" destId="{02AECC9C-69E8-40AE-A814-29911A8007C2}" srcOrd="2" destOrd="0" presId="urn:microsoft.com/office/officeart/2005/8/layout/hProcess4"/>
    <dgm:cxn modelId="{753CD8DF-F115-44B5-85C8-4C75A3B0DD1A}" type="presParOf" srcId="{02AECC9C-69E8-40AE-A814-29911A8007C2}" destId="{A6C96C61-91A1-481A-B4C0-DC7ACEB865D4}" srcOrd="0" destOrd="0" presId="urn:microsoft.com/office/officeart/2005/8/layout/hProcess4"/>
    <dgm:cxn modelId="{04C74A59-E48E-445C-9F64-9D077E3E8A11}" type="presParOf" srcId="{A6C96C61-91A1-481A-B4C0-DC7ACEB865D4}" destId="{7FC6272F-B630-4CE7-A6EE-543D5B51BF59}" srcOrd="0" destOrd="0" presId="urn:microsoft.com/office/officeart/2005/8/layout/hProcess4"/>
    <dgm:cxn modelId="{41D9A7D8-1BA3-4E1B-8BA8-879380FF7644}" type="presParOf" srcId="{A6C96C61-91A1-481A-B4C0-DC7ACEB865D4}" destId="{695BFD59-C5AE-4978-A338-13F81FB92937}" srcOrd="1" destOrd="0" presId="urn:microsoft.com/office/officeart/2005/8/layout/hProcess4"/>
    <dgm:cxn modelId="{2B738431-45C0-436E-9F9B-3C3C867C3F7D}" type="presParOf" srcId="{A6C96C61-91A1-481A-B4C0-DC7ACEB865D4}" destId="{E25C168E-0962-44CE-BD5F-302E924F2767}" srcOrd="2" destOrd="0" presId="urn:microsoft.com/office/officeart/2005/8/layout/hProcess4"/>
    <dgm:cxn modelId="{AB48E121-6BB0-4034-975B-4D2A313948DE}" type="presParOf" srcId="{A6C96C61-91A1-481A-B4C0-DC7ACEB865D4}" destId="{3EC7BBA7-9EEA-4CDF-B455-30D47D90E698}" srcOrd="3" destOrd="0" presId="urn:microsoft.com/office/officeart/2005/8/layout/hProcess4"/>
    <dgm:cxn modelId="{DFF3F416-BC0A-4E9E-9FB9-9D25A31320EA}" type="presParOf" srcId="{A6C96C61-91A1-481A-B4C0-DC7ACEB865D4}" destId="{024DBCEC-A391-48B1-819B-55DA6E6178DD}" srcOrd="4" destOrd="0" presId="urn:microsoft.com/office/officeart/2005/8/layout/hProcess4"/>
    <dgm:cxn modelId="{0B226C27-1E12-46D5-9A2C-509F7005B542}" type="presParOf" srcId="{02AECC9C-69E8-40AE-A814-29911A8007C2}" destId="{663A4B98-D74E-4482-8F52-51388CC67A6D}" srcOrd="1" destOrd="0" presId="urn:microsoft.com/office/officeart/2005/8/layout/hProcess4"/>
    <dgm:cxn modelId="{9204E4B8-8AB8-4F1E-A7B1-20B67D326DC1}" type="presParOf" srcId="{02AECC9C-69E8-40AE-A814-29911A8007C2}" destId="{D8724033-0EA5-4DE1-860B-0B13018A333A}" srcOrd="2" destOrd="0" presId="urn:microsoft.com/office/officeart/2005/8/layout/hProcess4"/>
    <dgm:cxn modelId="{86DB7647-6710-4FD3-A80D-0C6F7A2F659B}" type="presParOf" srcId="{D8724033-0EA5-4DE1-860B-0B13018A333A}" destId="{8A2C9B61-239E-41D7-BB91-245AD1266A81}" srcOrd="0" destOrd="0" presId="urn:microsoft.com/office/officeart/2005/8/layout/hProcess4"/>
    <dgm:cxn modelId="{36FE020A-EAF1-413C-A5DE-CB81B976A774}" type="presParOf" srcId="{D8724033-0EA5-4DE1-860B-0B13018A333A}" destId="{6CF9B540-0C9E-4216-9CA6-9EBEE26A459B}" srcOrd="1" destOrd="0" presId="urn:microsoft.com/office/officeart/2005/8/layout/hProcess4"/>
    <dgm:cxn modelId="{D13D6A07-5EE8-4399-9033-B83CEB6E27B7}" type="presParOf" srcId="{D8724033-0EA5-4DE1-860B-0B13018A333A}" destId="{F170F4F0-55E4-4DA3-AB06-831D4F3CCF82}" srcOrd="2" destOrd="0" presId="urn:microsoft.com/office/officeart/2005/8/layout/hProcess4"/>
    <dgm:cxn modelId="{48B82B73-9CFC-4012-BC34-77DC045CEFA7}" type="presParOf" srcId="{D8724033-0EA5-4DE1-860B-0B13018A333A}" destId="{6E1D1651-8E76-44D4-9BD0-E134C19F99C3}" srcOrd="3" destOrd="0" presId="urn:microsoft.com/office/officeart/2005/8/layout/hProcess4"/>
    <dgm:cxn modelId="{6105B8A4-5187-4E7A-B2AD-D637D0322CF1}" type="presParOf" srcId="{D8724033-0EA5-4DE1-860B-0B13018A333A}" destId="{95E8F1B7-0517-44F6-80DD-B5EDA7F39E0B}" srcOrd="4" destOrd="0" presId="urn:microsoft.com/office/officeart/2005/8/layout/hProcess4"/>
    <dgm:cxn modelId="{217553C9-D49E-4056-BEDB-8DD4FB0ABDA5}" type="presParOf" srcId="{02AECC9C-69E8-40AE-A814-29911A8007C2}" destId="{5C11ED65-3B9D-4D48-AB50-2A6F81338C3F}" srcOrd="3" destOrd="0" presId="urn:microsoft.com/office/officeart/2005/8/layout/hProcess4"/>
    <dgm:cxn modelId="{C7F3EAD0-22D5-43EB-BC31-0A7FCA513F34}" type="presParOf" srcId="{02AECC9C-69E8-40AE-A814-29911A8007C2}" destId="{8907DD87-7641-4882-BC3D-43C080B2AAAE}" srcOrd="4" destOrd="0" presId="urn:microsoft.com/office/officeart/2005/8/layout/hProcess4"/>
    <dgm:cxn modelId="{226862DB-11E6-4837-BCD5-64CC9A78A1E1}" type="presParOf" srcId="{8907DD87-7641-4882-BC3D-43C080B2AAAE}" destId="{8ABAC479-C44E-416B-842D-B5B9A5B0B5D5}" srcOrd="0" destOrd="0" presId="urn:microsoft.com/office/officeart/2005/8/layout/hProcess4"/>
    <dgm:cxn modelId="{EFD60BE0-370B-4263-BBFF-6328250568DA}" type="presParOf" srcId="{8907DD87-7641-4882-BC3D-43C080B2AAAE}" destId="{2CA37BD9-73CB-4C59-974B-1D008BC3E016}" srcOrd="1" destOrd="0" presId="urn:microsoft.com/office/officeart/2005/8/layout/hProcess4"/>
    <dgm:cxn modelId="{20ECDD6A-2FD2-45A4-A476-222ED8FABC1C}" type="presParOf" srcId="{8907DD87-7641-4882-BC3D-43C080B2AAAE}" destId="{AAE5795A-C48C-40CF-9BC0-872D912C666D}" srcOrd="2" destOrd="0" presId="urn:microsoft.com/office/officeart/2005/8/layout/hProcess4"/>
    <dgm:cxn modelId="{CA31F9CE-25EC-480F-B2B2-C81395F51905}" type="presParOf" srcId="{8907DD87-7641-4882-BC3D-43C080B2AAAE}" destId="{477AA7C0-5A9E-443B-B273-BAAF22D2D359}" srcOrd="3" destOrd="0" presId="urn:microsoft.com/office/officeart/2005/8/layout/hProcess4"/>
    <dgm:cxn modelId="{ED092BB3-F147-461E-A3C6-C891A5F58E4E}" type="presParOf" srcId="{8907DD87-7641-4882-BC3D-43C080B2AAAE}" destId="{B1673120-A975-47A5-BC44-F7C667C36B4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D9DF69-AAA5-4C17-A55E-DFEDAF91E859}" type="doc">
      <dgm:prSet loTypeId="urn:microsoft.com/office/officeart/2005/8/layout/hierarchy1" loCatId="hierarchy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hr-HR"/>
        </a:p>
      </dgm:t>
    </dgm:pt>
    <dgm:pt modelId="{EBD032C9-6B7C-4E98-B793-90159F904582}">
      <dgm:prSet/>
      <dgm:spPr/>
      <dgm:t>
        <a:bodyPr/>
        <a:lstStyle/>
        <a:p>
          <a:pPr rtl="0"/>
          <a:r>
            <a:rPr lang="hr-HR" dirty="0" smtClean="0"/>
            <a:t>Da</a:t>
          </a:r>
          <a:endParaRPr lang="hr-HR" dirty="0"/>
        </a:p>
      </dgm:t>
    </dgm:pt>
    <dgm:pt modelId="{3F4E8B4C-2D0C-4B60-9101-5C21D26335EC}" type="parTrans" cxnId="{2E3C7321-AD49-4A1C-9660-029C72F2E8EF}">
      <dgm:prSet/>
      <dgm:spPr/>
      <dgm:t>
        <a:bodyPr/>
        <a:lstStyle/>
        <a:p>
          <a:endParaRPr lang="hr-HR"/>
        </a:p>
      </dgm:t>
    </dgm:pt>
    <dgm:pt modelId="{EB501716-2367-4DD0-9E66-D9732ACF3483}" type="sibTrans" cxnId="{2E3C7321-AD49-4A1C-9660-029C72F2E8EF}">
      <dgm:prSet/>
      <dgm:spPr/>
      <dgm:t>
        <a:bodyPr/>
        <a:lstStyle/>
        <a:p>
          <a:endParaRPr lang="hr-HR"/>
        </a:p>
      </dgm:t>
    </dgm:pt>
    <dgm:pt modelId="{A7A5486F-846D-4BE8-87BA-85DB172D8D95}">
      <dgm:prSet/>
      <dgm:spPr/>
      <dgm:t>
        <a:bodyPr/>
        <a:lstStyle/>
        <a:p>
          <a:pPr rtl="0"/>
          <a:r>
            <a:rPr lang="hr-HR" dirty="0" smtClean="0"/>
            <a:t>5</a:t>
          </a:r>
          <a:endParaRPr lang="hr-HR" dirty="0"/>
        </a:p>
      </dgm:t>
    </dgm:pt>
    <dgm:pt modelId="{45B20793-C3DE-4756-B7E9-9A04D743E260}" type="parTrans" cxnId="{9B6DB58F-0B1E-444A-AC64-9D221F841344}">
      <dgm:prSet/>
      <dgm:spPr/>
      <dgm:t>
        <a:bodyPr/>
        <a:lstStyle/>
        <a:p>
          <a:endParaRPr lang="hr-HR"/>
        </a:p>
      </dgm:t>
    </dgm:pt>
    <dgm:pt modelId="{F50EE3DC-B979-40A7-B38D-E677940E7742}" type="sibTrans" cxnId="{9B6DB58F-0B1E-444A-AC64-9D221F841344}">
      <dgm:prSet/>
      <dgm:spPr/>
      <dgm:t>
        <a:bodyPr/>
        <a:lstStyle/>
        <a:p>
          <a:endParaRPr lang="hr-HR"/>
        </a:p>
      </dgm:t>
    </dgm:pt>
    <dgm:pt modelId="{6B7BBEA8-35D5-4E28-96E7-5312A8F83019}">
      <dgm:prSet/>
      <dgm:spPr/>
      <dgm:t>
        <a:bodyPr/>
        <a:lstStyle/>
        <a:p>
          <a:pPr rtl="0"/>
          <a:r>
            <a:rPr lang="hr-HR" dirty="0" smtClean="0"/>
            <a:t>Ne</a:t>
          </a:r>
          <a:endParaRPr lang="hr-HR" dirty="0"/>
        </a:p>
      </dgm:t>
    </dgm:pt>
    <dgm:pt modelId="{A60B2D68-7668-442E-B16F-BB7DE3086A83}" type="parTrans" cxnId="{5386FAC5-AA49-45B1-9F59-6B1AE24C83C9}">
      <dgm:prSet/>
      <dgm:spPr/>
      <dgm:t>
        <a:bodyPr/>
        <a:lstStyle/>
        <a:p>
          <a:endParaRPr lang="hr-HR"/>
        </a:p>
      </dgm:t>
    </dgm:pt>
    <dgm:pt modelId="{0513BC00-3F67-499F-B0CD-059D9ACBBA4E}" type="sibTrans" cxnId="{5386FAC5-AA49-45B1-9F59-6B1AE24C83C9}">
      <dgm:prSet/>
      <dgm:spPr/>
      <dgm:t>
        <a:bodyPr/>
        <a:lstStyle/>
        <a:p>
          <a:endParaRPr lang="hr-HR"/>
        </a:p>
      </dgm:t>
    </dgm:pt>
    <dgm:pt modelId="{0B1C4DA6-E91E-48E8-B9C8-45911D12FAE2}">
      <dgm:prSet/>
      <dgm:spPr/>
      <dgm:t>
        <a:bodyPr/>
        <a:lstStyle/>
        <a:p>
          <a:pPr rtl="0"/>
          <a:r>
            <a:rPr lang="hr-HR" dirty="0" smtClean="0"/>
            <a:t>6</a:t>
          </a:r>
          <a:endParaRPr lang="hr-HR" dirty="0"/>
        </a:p>
      </dgm:t>
    </dgm:pt>
    <dgm:pt modelId="{B4A20D91-E6E4-42E3-804F-1775B12763FA}" type="parTrans" cxnId="{004F1E07-4E22-4A32-BF71-236E5FB1F7A1}">
      <dgm:prSet/>
      <dgm:spPr/>
      <dgm:t>
        <a:bodyPr/>
        <a:lstStyle/>
        <a:p>
          <a:endParaRPr lang="hr-HR"/>
        </a:p>
      </dgm:t>
    </dgm:pt>
    <dgm:pt modelId="{C5328492-27B6-42FE-A415-D5E9E62486D4}" type="sibTrans" cxnId="{004F1E07-4E22-4A32-BF71-236E5FB1F7A1}">
      <dgm:prSet/>
      <dgm:spPr/>
      <dgm:t>
        <a:bodyPr/>
        <a:lstStyle/>
        <a:p>
          <a:endParaRPr lang="hr-HR"/>
        </a:p>
      </dgm:t>
    </dgm:pt>
    <dgm:pt modelId="{3CEC0D86-37B1-4A93-ADB4-AF1733404ADE}">
      <dgm:prSet/>
      <dgm:spPr/>
      <dgm:t>
        <a:bodyPr/>
        <a:lstStyle/>
        <a:p>
          <a:pPr rtl="0"/>
          <a:r>
            <a:rPr lang="hr-HR" dirty="0" smtClean="0"/>
            <a:t>Ponekad </a:t>
          </a:r>
          <a:endParaRPr lang="hr-HR" dirty="0"/>
        </a:p>
      </dgm:t>
    </dgm:pt>
    <dgm:pt modelId="{66B4C0C9-DDFC-4185-9AB4-1E2D92BD4D07}" type="parTrans" cxnId="{CFF2A234-03EF-4B1F-8848-B13BA9E24F29}">
      <dgm:prSet/>
      <dgm:spPr/>
      <dgm:t>
        <a:bodyPr/>
        <a:lstStyle/>
        <a:p>
          <a:endParaRPr lang="hr-HR"/>
        </a:p>
      </dgm:t>
    </dgm:pt>
    <dgm:pt modelId="{6756F091-F8EA-497F-B750-5227C47B3E2C}" type="sibTrans" cxnId="{CFF2A234-03EF-4B1F-8848-B13BA9E24F29}">
      <dgm:prSet/>
      <dgm:spPr/>
      <dgm:t>
        <a:bodyPr/>
        <a:lstStyle/>
        <a:p>
          <a:endParaRPr lang="hr-HR"/>
        </a:p>
      </dgm:t>
    </dgm:pt>
    <dgm:pt modelId="{C89D8732-6535-455F-BA2F-7FC1FBCAAAF5}">
      <dgm:prSet/>
      <dgm:spPr/>
      <dgm:t>
        <a:bodyPr/>
        <a:lstStyle/>
        <a:p>
          <a:pPr rtl="0"/>
          <a:r>
            <a:rPr lang="hr-HR" dirty="0" smtClean="0"/>
            <a:t>6</a:t>
          </a:r>
          <a:endParaRPr lang="hr-HR" dirty="0"/>
        </a:p>
      </dgm:t>
    </dgm:pt>
    <dgm:pt modelId="{ABD68E98-4EBA-499A-A99C-6AA85FE5B2EB}" type="parTrans" cxnId="{72EB55BF-E678-430B-B218-DEA5BA8DADAD}">
      <dgm:prSet/>
      <dgm:spPr/>
      <dgm:t>
        <a:bodyPr/>
        <a:lstStyle/>
        <a:p>
          <a:endParaRPr lang="hr-HR"/>
        </a:p>
      </dgm:t>
    </dgm:pt>
    <dgm:pt modelId="{50DE347C-496D-4EED-8895-B41D51E2F508}" type="sibTrans" cxnId="{72EB55BF-E678-430B-B218-DEA5BA8DADAD}">
      <dgm:prSet/>
      <dgm:spPr/>
      <dgm:t>
        <a:bodyPr/>
        <a:lstStyle/>
        <a:p>
          <a:endParaRPr lang="hr-HR"/>
        </a:p>
      </dgm:t>
    </dgm:pt>
    <dgm:pt modelId="{B96BE912-FB97-4800-9595-F76C4F49EB42}">
      <dgm:prSet/>
      <dgm:spPr/>
      <dgm:t>
        <a:bodyPr/>
        <a:lstStyle/>
        <a:p>
          <a:pPr rtl="0"/>
          <a:r>
            <a:rPr lang="hr-HR" dirty="0" smtClean="0"/>
            <a:t>Samo kad je jelo koje volim</a:t>
          </a:r>
          <a:endParaRPr lang="hr-HR" dirty="0"/>
        </a:p>
      </dgm:t>
    </dgm:pt>
    <dgm:pt modelId="{3C5D3D5B-005F-4ED2-B1A7-9FFB3F8850CD}" type="parTrans" cxnId="{132351B2-BA61-4F1F-B4A4-99DEF5479F73}">
      <dgm:prSet/>
      <dgm:spPr/>
      <dgm:t>
        <a:bodyPr/>
        <a:lstStyle/>
        <a:p>
          <a:endParaRPr lang="hr-HR"/>
        </a:p>
      </dgm:t>
    </dgm:pt>
    <dgm:pt modelId="{C4B4B3C8-9AC1-4033-ACFC-575775B855F7}" type="sibTrans" cxnId="{132351B2-BA61-4F1F-B4A4-99DEF5479F73}">
      <dgm:prSet/>
      <dgm:spPr/>
      <dgm:t>
        <a:bodyPr/>
        <a:lstStyle/>
        <a:p>
          <a:endParaRPr lang="hr-HR"/>
        </a:p>
      </dgm:t>
    </dgm:pt>
    <dgm:pt modelId="{70217801-44D5-4C89-B1C1-AC433F0B24ED}">
      <dgm:prSet/>
      <dgm:spPr/>
      <dgm:t>
        <a:bodyPr/>
        <a:lstStyle/>
        <a:p>
          <a:pPr rtl="0"/>
          <a:r>
            <a:rPr lang="hr-HR" dirty="0" smtClean="0"/>
            <a:t>1</a:t>
          </a:r>
          <a:endParaRPr lang="hr-HR" dirty="0"/>
        </a:p>
      </dgm:t>
    </dgm:pt>
    <dgm:pt modelId="{A66B204B-1296-4F28-B764-A154682BCB5D}" type="parTrans" cxnId="{774CA244-AD03-4753-811B-8D288B77D129}">
      <dgm:prSet/>
      <dgm:spPr/>
      <dgm:t>
        <a:bodyPr/>
        <a:lstStyle/>
        <a:p>
          <a:endParaRPr lang="hr-HR"/>
        </a:p>
      </dgm:t>
    </dgm:pt>
    <dgm:pt modelId="{BCA52FB9-CF0B-47E6-8511-B5FE74A19FD2}" type="sibTrans" cxnId="{774CA244-AD03-4753-811B-8D288B77D129}">
      <dgm:prSet/>
      <dgm:spPr/>
      <dgm:t>
        <a:bodyPr/>
        <a:lstStyle/>
        <a:p>
          <a:endParaRPr lang="hr-HR"/>
        </a:p>
      </dgm:t>
    </dgm:pt>
    <dgm:pt modelId="{D3463A02-4FB3-424E-B47E-880DE4AF7FBE}">
      <dgm:prSet/>
      <dgm:spPr/>
      <dgm:t>
        <a:bodyPr/>
        <a:lstStyle/>
        <a:p>
          <a:pPr rtl="0"/>
          <a:r>
            <a:rPr lang="hr-HR" dirty="0" smtClean="0"/>
            <a:t>Uvijek, osim kad je jelo koje ne volim:</a:t>
          </a:r>
          <a:endParaRPr lang="hr-HR" dirty="0"/>
        </a:p>
      </dgm:t>
    </dgm:pt>
    <dgm:pt modelId="{8BEA3920-106C-4361-A623-A335F0980689}" type="parTrans" cxnId="{0D48B46C-0676-48DB-B75C-DECC0E00D4A5}">
      <dgm:prSet/>
      <dgm:spPr/>
      <dgm:t>
        <a:bodyPr/>
        <a:lstStyle/>
        <a:p>
          <a:endParaRPr lang="hr-HR"/>
        </a:p>
      </dgm:t>
    </dgm:pt>
    <dgm:pt modelId="{209FA493-1484-418C-96F5-2A1F7BD47A1A}" type="sibTrans" cxnId="{0D48B46C-0676-48DB-B75C-DECC0E00D4A5}">
      <dgm:prSet/>
      <dgm:spPr/>
      <dgm:t>
        <a:bodyPr/>
        <a:lstStyle/>
        <a:p>
          <a:endParaRPr lang="hr-HR"/>
        </a:p>
      </dgm:t>
    </dgm:pt>
    <dgm:pt modelId="{31590DFB-D48A-4C94-B5A3-7914F87D77EE}">
      <dgm:prSet/>
      <dgm:spPr/>
      <dgm:t>
        <a:bodyPr/>
        <a:lstStyle/>
        <a:p>
          <a:pPr rtl="0"/>
          <a:r>
            <a:rPr lang="hr-HR" dirty="0" smtClean="0"/>
            <a:t>2</a:t>
          </a:r>
          <a:endParaRPr lang="hr-HR" dirty="0"/>
        </a:p>
      </dgm:t>
    </dgm:pt>
    <dgm:pt modelId="{C6BE198E-9780-4AF3-9227-BBEC8A0DA742}" type="parTrans" cxnId="{1F28E125-E6A3-43D9-A37F-E45FECF1CF48}">
      <dgm:prSet/>
      <dgm:spPr/>
      <dgm:t>
        <a:bodyPr/>
        <a:lstStyle/>
        <a:p>
          <a:endParaRPr lang="hr-HR"/>
        </a:p>
      </dgm:t>
    </dgm:pt>
    <dgm:pt modelId="{3690B721-1BB4-4885-8673-1CC19D88D7F7}" type="sibTrans" cxnId="{1F28E125-E6A3-43D9-A37F-E45FECF1CF48}">
      <dgm:prSet/>
      <dgm:spPr/>
      <dgm:t>
        <a:bodyPr/>
        <a:lstStyle/>
        <a:p>
          <a:endParaRPr lang="hr-HR"/>
        </a:p>
      </dgm:t>
    </dgm:pt>
    <dgm:pt modelId="{735F6A26-88AB-484A-8EC9-71290EA85A14}" type="pres">
      <dgm:prSet presAssocID="{5CD9DF69-AAA5-4C17-A55E-DFEDAF91E8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7DB825A-887D-42B7-8BCB-CB6F3715ACB6}" type="pres">
      <dgm:prSet presAssocID="{EBD032C9-6B7C-4E98-B793-90159F904582}" presName="hierRoot1" presStyleCnt="0"/>
      <dgm:spPr/>
    </dgm:pt>
    <dgm:pt modelId="{6DFB1746-18E5-4BA9-AA87-DC25746D39FC}" type="pres">
      <dgm:prSet presAssocID="{EBD032C9-6B7C-4E98-B793-90159F904582}" presName="composite" presStyleCnt="0"/>
      <dgm:spPr/>
    </dgm:pt>
    <dgm:pt modelId="{52A77982-A955-4380-A161-2A77D0C7A239}" type="pres">
      <dgm:prSet presAssocID="{EBD032C9-6B7C-4E98-B793-90159F904582}" presName="background" presStyleLbl="node0" presStyleIdx="0" presStyleCnt="5"/>
      <dgm:spPr/>
    </dgm:pt>
    <dgm:pt modelId="{D8403545-4B8E-4DDD-8330-A69F8CA3F4F7}" type="pres">
      <dgm:prSet presAssocID="{EBD032C9-6B7C-4E98-B793-90159F904582}" presName="text" presStyleLbl="fgAcc0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8124081-B84F-479C-B257-6627501DBFC1}" type="pres">
      <dgm:prSet presAssocID="{EBD032C9-6B7C-4E98-B793-90159F904582}" presName="hierChild2" presStyleCnt="0"/>
      <dgm:spPr/>
    </dgm:pt>
    <dgm:pt modelId="{6F6F1F6A-35B1-4EB4-B1DB-37FF74D7F005}" type="pres">
      <dgm:prSet presAssocID="{45B20793-C3DE-4756-B7E9-9A04D743E260}" presName="Name10" presStyleLbl="parChTrans1D2" presStyleIdx="0" presStyleCnt="5"/>
      <dgm:spPr/>
      <dgm:t>
        <a:bodyPr/>
        <a:lstStyle/>
        <a:p>
          <a:endParaRPr lang="hr-HR"/>
        </a:p>
      </dgm:t>
    </dgm:pt>
    <dgm:pt modelId="{0890C5E6-E982-4E61-8A95-C027C17E6E14}" type="pres">
      <dgm:prSet presAssocID="{A7A5486F-846D-4BE8-87BA-85DB172D8D95}" presName="hierRoot2" presStyleCnt="0"/>
      <dgm:spPr/>
    </dgm:pt>
    <dgm:pt modelId="{09561F0A-EEC1-48A9-BFD9-730D83065F2B}" type="pres">
      <dgm:prSet presAssocID="{A7A5486F-846D-4BE8-87BA-85DB172D8D95}" presName="composite2" presStyleCnt="0"/>
      <dgm:spPr/>
    </dgm:pt>
    <dgm:pt modelId="{90EC5A99-C6FF-409B-8930-AE3B3D342681}" type="pres">
      <dgm:prSet presAssocID="{A7A5486F-846D-4BE8-87BA-85DB172D8D95}" presName="background2" presStyleLbl="node2" presStyleIdx="0" presStyleCnt="5"/>
      <dgm:spPr/>
    </dgm:pt>
    <dgm:pt modelId="{6EDDC4D3-C344-4B38-883C-5E51A630F0C7}" type="pres">
      <dgm:prSet presAssocID="{A7A5486F-846D-4BE8-87BA-85DB172D8D95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45885A7-803A-4202-AC7A-8A21A5A6E0E2}" type="pres">
      <dgm:prSet presAssocID="{A7A5486F-846D-4BE8-87BA-85DB172D8D95}" presName="hierChild3" presStyleCnt="0"/>
      <dgm:spPr/>
    </dgm:pt>
    <dgm:pt modelId="{4CBDB961-A893-47FC-A74B-852000BAA02B}" type="pres">
      <dgm:prSet presAssocID="{6B7BBEA8-35D5-4E28-96E7-5312A8F83019}" presName="hierRoot1" presStyleCnt="0"/>
      <dgm:spPr/>
    </dgm:pt>
    <dgm:pt modelId="{855695C7-9759-448A-8DA1-522EAAAACE68}" type="pres">
      <dgm:prSet presAssocID="{6B7BBEA8-35D5-4E28-96E7-5312A8F83019}" presName="composite" presStyleCnt="0"/>
      <dgm:spPr/>
    </dgm:pt>
    <dgm:pt modelId="{107D26BC-F229-44C5-9A7F-4F96814E645E}" type="pres">
      <dgm:prSet presAssocID="{6B7BBEA8-35D5-4E28-96E7-5312A8F83019}" presName="background" presStyleLbl="node0" presStyleIdx="1" presStyleCnt="5"/>
      <dgm:spPr/>
    </dgm:pt>
    <dgm:pt modelId="{39217819-D899-4F8B-A86B-01392A831D52}" type="pres">
      <dgm:prSet presAssocID="{6B7BBEA8-35D5-4E28-96E7-5312A8F83019}" presName="text" presStyleLbl="fgAcc0" presStyleIdx="1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9848021-74F5-4318-9E69-E5BD30FC870C}" type="pres">
      <dgm:prSet presAssocID="{6B7BBEA8-35D5-4E28-96E7-5312A8F83019}" presName="hierChild2" presStyleCnt="0"/>
      <dgm:spPr/>
    </dgm:pt>
    <dgm:pt modelId="{19735E4E-022C-490A-85D1-D50EC573A84E}" type="pres">
      <dgm:prSet presAssocID="{B4A20D91-E6E4-42E3-804F-1775B12763FA}" presName="Name10" presStyleLbl="parChTrans1D2" presStyleIdx="1" presStyleCnt="5"/>
      <dgm:spPr/>
      <dgm:t>
        <a:bodyPr/>
        <a:lstStyle/>
        <a:p>
          <a:endParaRPr lang="hr-HR"/>
        </a:p>
      </dgm:t>
    </dgm:pt>
    <dgm:pt modelId="{46EFA57D-D021-4319-8BFB-65B6C492BF0F}" type="pres">
      <dgm:prSet presAssocID="{0B1C4DA6-E91E-48E8-B9C8-45911D12FAE2}" presName="hierRoot2" presStyleCnt="0"/>
      <dgm:spPr/>
    </dgm:pt>
    <dgm:pt modelId="{0C77EA8A-EF48-494C-807D-C6D1FDC5A48D}" type="pres">
      <dgm:prSet presAssocID="{0B1C4DA6-E91E-48E8-B9C8-45911D12FAE2}" presName="composite2" presStyleCnt="0"/>
      <dgm:spPr/>
    </dgm:pt>
    <dgm:pt modelId="{6047B56B-2802-4DAD-A893-DD328C915147}" type="pres">
      <dgm:prSet presAssocID="{0B1C4DA6-E91E-48E8-B9C8-45911D12FAE2}" presName="background2" presStyleLbl="node2" presStyleIdx="1" presStyleCnt="5"/>
      <dgm:spPr/>
    </dgm:pt>
    <dgm:pt modelId="{0FB8B52D-6D33-4722-9D6C-F2A5010FE604}" type="pres">
      <dgm:prSet presAssocID="{0B1C4DA6-E91E-48E8-B9C8-45911D12FAE2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635C5E1-2F41-4564-985F-8E1A70DF0709}" type="pres">
      <dgm:prSet presAssocID="{0B1C4DA6-E91E-48E8-B9C8-45911D12FAE2}" presName="hierChild3" presStyleCnt="0"/>
      <dgm:spPr/>
    </dgm:pt>
    <dgm:pt modelId="{EA9517CF-5509-4DED-919D-381A28F0996F}" type="pres">
      <dgm:prSet presAssocID="{3CEC0D86-37B1-4A93-ADB4-AF1733404ADE}" presName="hierRoot1" presStyleCnt="0"/>
      <dgm:spPr/>
    </dgm:pt>
    <dgm:pt modelId="{2CED7531-9402-4F86-8CEE-F7186B2371F4}" type="pres">
      <dgm:prSet presAssocID="{3CEC0D86-37B1-4A93-ADB4-AF1733404ADE}" presName="composite" presStyleCnt="0"/>
      <dgm:spPr/>
    </dgm:pt>
    <dgm:pt modelId="{DA41BF42-A407-4DCC-B51B-DFC676C83603}" type="pres">
      <dgm:prSet presAssocID="{3CEC0D86-37B1-4A93-ADB4-AF1733404ADE}" presName="background" presStyleLbl="node0" presStyleIdx="2" presStyleCnt="5"/>
      <dgm:spPr/>
    </dgm:pt>
    <dgm:pt modelId="{64EA26A7-5539-46ED-8274-22DF98933489}" type="pres">
      <dgm:prSet presAssocID="{3CEC0D86-37B1-4A93-ADB4-AF1733404ADE}" presName="text" presStyleLbl="fgAcc0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ADC712B-0713-4282-ACF8-C292472C0D70}" type="pres">
      <dgm:prSet presAssocID="{3CEC0D86-37B1-4A93-ADB4-AF1733404ADE}" presName="hierChild2" presStyleCnt="0"/>
      <dgm:spPr/>
    </dgm:pt>
    <dgm:pt modelId="{56877920-DA90-4016-A068-DA83245F79E5}" type="pres">
      <dgm:prSet presAssocID="{ABD68E98-4EBA-499A-A99C-6AA85FE5B2EB}" presName="Name10" presStyleLbl="parChTrans1D2" presStyleIdx="2" presStyleCnt="5"/>
      <dgm:spPr/>
      <dgm:t>
        <a:bodyPr/>
        <a:lstStyle/>
        <a:p>
          <a:endParaRPr lang="hr-HR"/>
        </a:p>
      </dgm:t>
    </dgm:pt>
    <dgm:pt modelId="{868594F1-7EE5-4CF7-84D0-C0B64473E871}" type="pres">
      <dgm:prSet presAssocID="{C89D8732-6535-455F-BA2F-7FC1FBCAAAF5}" presName="hierRoot2" presStyleCnt="0"/>
      <dgm:spPr/>
    </dgm:pt>
    <dgm:pt modelId="{20E6EE5F-68AD-4246-950D-570C51DF3A20}" type="pres">
      <dgm:prSet presAssocID="{C89D8732-6535-455F-BA2F-7FC1FBCAAAF5}" presName="composite2" presStyleCnt="0"/>
      <dgm:spPr/>
    </dgm:pt>
    <dgm:pt modelId="{3BBC952F-6C6A-4E09-B388-379FB18E2FA4}" type="pres">
      <dgm:prSet presAssocID="{C89D8732-6535-455F-BA2F-7FC1FBCAAAF5}" presName="background2" presStyleLbl="node2" presStyleIdx="2" presStyleCnt="5"/>
      <dgm:spPr/>
    </dgm:pt>
    <dgm:pt modelId="{2DB3DDEC-121F-4BDF-8F8D-E67BEFDA8B1E}" type="pres">
      <dgm:prSet presAssocID="{C89D8732-6535-455F-BA2F-7FC1FBCAAAF5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95A3F56-19F3-4CC1-A4A9-CFC6D3D0BEE5}" type="pres">
      <dgm:prSet presAssocID="{C89D8732-6535-455F-BA2F-7FC1FBCAAAF5}" presName="hierChild3" presStyleCnt="0"/>
      <dgm:spPr/>
    </dgm:pt>
    <dgm:pt modelId="{2EEFAE80-DCB4-4775-A95F-2EDD14EB97E9}" type="pres">
      <dgm:prSet presAssocID="{B96BE912-FB97-4800-9595-F76C4F49EB42}" presName="hierRoot1" presStyleCnt="0"/>
      <dgm:spPr/>
    </dgm:pt>
    <dgm:pt modelId="{5FBD13A3-39F2-482F-AFFD-15B21BAFDFA2}" type="pres">
      <dgm:prSet presAssocID="{B96BE912-FB97-4800-9595-F76C4F49EB42}" presName="composite" presStyleCnt="0"/>
      <dgm:spPr/>
    </dgm:pt>
    <dgm:pt modelId="{D72F9668-AB8C-4996-A9BF-8667E435E910}" type="pres">
      <dgm:prSet presAssocID="{B96BE912-FB97-4800-9595-F76C4F49EB42}" presName="background" presStyleLbl="node0" presStyleIdx="3" presStyleCnt="5"/>
      <dgm:spPr/>
    </dgm:pt>
    <dgm:pt modelId="{C7A28C96-926A-490A-A41A-10F72C7419E2}" type="pres">
      <dgm:prSet presAssocID="{B96BE912-FB97-4800-9595-F76C4F49EB42}" presName="text" presStyleLbl="fgAcc0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0B98540-3ED1-495E-9CD9-18B7CC9EED60}" type="pres">
      <dgm:prSet presAssocID="{B96BE912-FB97-4800-9595-F76C4F49EB42}" presName="hierChild2" presStyleCnt="0"/>
      <dgm:spPr/>
    </dgm:pt>
    <dgm:pt modelId="{C76392FA-DD90-44BA-B3E4-CF564357BC3C}" type="pres">
      <dgm:prSet presAssocID="{A66B204B-1296-4F28-B764-A154682BCB5D}" presName="Name10" presStyleLbl="parChTrans1D2" presStyleIdx="3" presStyleCnt="5"/>
      <dgm:spPr/>
      <dgm:t>
        <a:bodyPr/>
        <a:lstStyle/>
        <a:p>
          <a:endParaRPr lang="hr-HR"/>
        </a:p>
      </dgm:t>
    </dgm:pt>
    <dgm:pt modelId="{32B5CFA3-7D69-4723-ABF1-C366DF97F7F5}" type="pres">
      <dgm:prSet presAssocID="{70217801-44D5-4C89-B1C1-AC433F0B24ED}" presName="hierRoot2" presStyleCnt="0"/>
      <dgm:spPr/>
    </dgm:pt>
    <dgm:pt modelId="{B279C2F4-6C50-4490-9714-4F13F8103ACF}" type="pres">
      <dgm:prSet presAssocID="{70217801-44D5-4C89-B1C1-AC433F0B24ED}" presName="composite2" presStyleCnt="0"/>
      <dgm:spPr/>
    </dgm:pt>
    <dgm:pt modelId="{C46FB39F-24E2-4F9D-AF17-8C4D26FB5C61}" type="pres">
      <dgm:prSet presAssocID="{70217801-44D5-4C89-B1C1-AC433F0B24ED}" presName="background2" presStyleLbl="node2" presStyleIdx="3" presStyleCnt="5"/>
      <dgm:spPr/>
    </dgm:pt>
    <dgm:pt modelId="{1BAADADF-F392-456E-8069-71ED8FE3FC58}" type="pres">
      <dgm:prSet presAssocID="{70217801-44D5-4C89-B1C1-AC433F0B24ED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1E8B6F8-D754-4D09-9887-7D702EB50E30}" type="pres">
      <dgm:prSet presAssocID="{70217801-44D5-4C89-B1C1-AC433F0B24ED}" presName="hierChild3" presStyleCnt="0"/>
      <dgm:spPr/>
    </dgm:pt>
    <dgm:pt modelId="{92F4ACAE-3F71-4201-9236-0DAC9A65F0E7}" type="pres">
      <dgm:prSet presAssocID="{D3463A02-4FB3-424E-B47E-880DE4AF7FBE}" presName="hierRoot1" presStyleCnt="0"/>
      <dgm:spPr/>
    </dgm:pt>
    <dgm:pt modelId="{FEF76C60-7E09-42C3-B1B3-34E0C540182C}" type="pres">
      <dgm:prSet presAssocID="{D3463A02-4FB3-424E-B47E-880DE4AF7FBE}" presName="composite" presStyleCnt="0"/>
      <dgm:spPr/>
    </dgm:pt>
    <dgm:pt modelId="{6A39FA2A-2315-441F-8890-55D6FE9C19E2}" type="pres">
      <dgm:prSet presAssocID="{D3463A02-4FB3-424E-B47E-880DE4AF7FBE}" presName="background" presStyleLbl="node0" presStyleIdx="4" presStyleCnt="5"/>
      <dgm:spPr/>
    </dgm:pt>
    <dgm:pt modelId="{D09872F1-D0ED-4503-93F3-1E6DC8936279}" type="pres">
      <dgm:prSet presAssocID="{D3463A02-4FB3-424E-B47E-880DE4AF7FBE}" presName="text" presStyleLbl="fgAcc0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4B2D186-78B0-4BA2-B70E-0B9C88CA1FAD}" type="pres">
      <dgm:prSet presAssocID="{D3463A02-4FB3-424E-B47E-880DE4AF7FBE}" presName="hierChild2" presStyleCnt="0"/>
      <dgm:spPr/>
    </dgm:pt>
    <dgm:pt modelId="{A17F07EA-0430-44CE-8239-B0737900728E}" type="pres">
      <dgm:prSet presAssocID="{C6BE198E-9780-4AF3-9227-BBEC8A0DA742}" presName="Name10" presStyleLbl="parChTrans1D2" presStyleIdx="4" presStyleCnt="5"/>
      <dgm:spPr/>
      <dgm:t>
        <a:bodyPr/>
        <a:lstStyle/>
        <a:p>
          <a:endParaRPr lang="hr-HR"/>
        </a:p>
      </dgm:t>
    </dgm:pt>
    <dgm:pt modelId="{73BC4F94-20E1-4E0B-B6AD-972FBAEC070F}" type="pres">
      <dgm:prSet presAssocID="{31590DFB-D48A-4C94-B5A3-7914F87D77EE}" presName="hierRoot2" presStyleCnt="0"/>
      <dgm:spPr/>
    </dgm:pt>
    <dgm:pt modelId="{22EED83C-3CC7-449C-B902-55561860EDA4}" type="pres">
      <dgm:prSet presAssocID="{31590DFB-D48A-4C94-B5A3-7914F87D77EE}" presName="composite2" presStyleCnt="0"/>
      <dgm:spPr/>
    </dgm:pt>
    <dgm:pt modelId="{621AE1A0-1021-4A3D-A8EF-5DA4FEDDE7E8}" type="pres">
      <dgm:prSet presAssocID="{31590DFB-D48A-4C94-B5A3-7914F87D77EE}" presName="background2" presStyleLbl="node2" presStyleIdx="4" presStyleCnt="5"/>
      <dgm:spPr/>
    </dgm:pt>
    <dgm:pt modelId="{3507B28A-0257-440B-9BC2-AA5138DF59AD}" type="pres">
      <dgm:prSet presAssocID="{31590DFB-D48A-4C94-B5A3-7914F87D77EE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DD2B543-C8A9-43F0-BC49-E477A2AB12AB}" type="pres">
      <dgm:prSet presAssocID="{31590DFB-D48A-4C94-B5A3-7914F87D77EE}" presName="hierChild3" presStyleCnt="0"/>
      <dgm:spPr/>
    </dgm:pt>
  </dgm:ptLst>
  <dgm:cxnLst>
    <dgm:cxn modelId="{5DFC550D-0D23-4EF9-9A1C-BB1FEE77AAA3}" type="presOf" srcId="{31590DFB-D48A-4C94-B5A3-7914F87D77EE}" destId="{3507B28A-0257-440B-9BC2-AA5138DF59AD}" srcOrd="0" destOrd="0" presId="urn:microsoft.com/office/officeart/2005/8/layout/hierarchy1"/>
    <dgm:cxn modelId="{53A18145-E86B-4885-A6C0-31CBB7B47313}" type="presOf" srcId="{0B1C4DA6-E91E-48E8-B9C8-45911D12FAE2}" destId="{0FB8B52D-6D33-4722-9D6C-F2A5010FE604}" srcOrd="0" destOrd="0" presId="urn:microsoft.com/office/officeart/2005/8/layout/hierarchy1"/>
    <dgm:cxn modelId="{CFF2A234-03EF-4B1F-8848-B13BA9E24F29}" srcId="{5CD9DF69-AAA5-4C17-A55E-DFEDAF91E859}" destId="{3CEC0D86-37B1-4A93-ADB4-AF1733404ADE}" srcOrd="2" destOrd="0" parTransId="{66B4C0C9-DDFC-4185-9AB4-1E2D92BD4D07}" sibTransId="{6756F091-F8EA-497F-B750-5227C47B3E2C}"/>
    <dgm:cxn modelId="{C97BD36A-8CFF-4862-952A-E857016B14F8}" type="presOf" srcId="{EBD032C9-6B7C-4E98-B793-90159F904582}" destId="{D8403545-4B8E-4DDD-8330-A69F8CA3F4F7}" srcOrd="0" destOrd="0" presId="urn:microsoft.com/office/officeart/2005/8/layout/hierarchy1"/>
    <dgm:cxn modelId="{A8CBE102-573D-4E8C-85AE-5D3C3D046718}" type="presOf" srcId="{45B20793-C3DE-4756-B7E9-9A04D743E260}" destId="{6F6F1F6A-35B1-4EB4-B1DB-37FF74D7F005}" srcOrd="0" destOrd="0" presId="urn:microsoft.com/office/officeart/2005/8/layout/hierarchy1"/>
    <dgm:cxn modelId="{BFBD06EF-0015-48AD-BDBB-7F2A0ABC25F8}" type="presOf" srcId="{70217801-44D5-4C89-B1C1-AC433F0B24ED}" destId="{1BAADADF-F392-456E-8069-71ED8FE3FC58}" srcOrd="0" destOrd="0" presId="urn:microsoft.com/office/officeart/2005/8/layout/hierarchy1"/>
    <dgm:cxn modelId="{676F96BD-1727-4509-82CC-1C99B56B3377}" type="presOf" srcId="{B96BE912-FB97-4800-9595-F76C4F49EB42}" destId="{C7A28C96-926A-490A-A41A-10F72C7419E2}" srcOrd="0" destOrd="0" presId="urn:microsoft.com/office/officeart/2005/8/layout/hierarchy1"/>
    <dgm:cxn modelId="{07B4EED0-C03A-44FB-A6CC-802DA0C53BAE}" type="presOf" srcId="{C6BE198E-9780-4AF3-9227-BBEC8A0DA742}" destId="{A17F07EA-0430-44CE-8239-B0737900728E}" srcOrd="0" destOrd="0" presId="urn:microsoft.com/office/officeart/2005/8/layout/hierarchy1"/>
    <dgm:cxn modelId="{5386FAC5-AA49-45B1-9F59-6B1AE24C83C9}" srcId="{5CD9DF69-AAA5-4C17-A55E-DFEDAF91E859}" destId="{6B7BBEA8-35D5-4E28-96E7-5312A8F83019}" srcOrd="1" destOrd="0" parTransId="{A60B2D68-7668-442E-B16F-BB7DE3086A83}" sibTransId="{0513BC00-3F67-499F-B0CD-059D9ACBBA4E}"/>
    <dgm:cxn modelId="{004F1E07-4E22-4A32-BF71-236E5FB1F7A1}" srcId="{6B7BBEA8-35D5-4E28-96E7-5312A8F83019}" destId="{0B1C4DA6-E91E-48E8-B9C8-45911D12FAE2}" srcOrd="0" destOrd="0" parTransId="{B4A20D91-E6E4-42E3-804F-1775B12763FA}" sibTransId="{C5328492-27B6-42FE-A415-D5E9E62486D4}"/>
    <dgm:cxn modelId="{B668A684-4F27-4F42-8BFA-E3F8E2EA7105}" type="presOf" srcId="{6B7BBEA8-35D5-4E28-96E7-5312A8F83019}" destId="{39217819-D899-4F8B-A86B-01392A831D52}" srcOrd="0" destOrd="0" presId="urn:microsoft.com/office/officeart/2005/8/layout/hierarchy1"/>
    <dgm:cxn modelId="{6A690CA3-59EC-4A3A-A945-316615EB85BC}" type="presOf" srcId="{D3463A02-4FB3-424E-B47E-880DE4AF7FBE}" destId="{D09872F1-D0ED-4503-93F3-1E6DC8936279}" srcOrd="0" destOrd="0" presId="urn:microsoft.com/office/officeart/2005/8/layout/hierarchy1"/>
    <dgm:cxn modelId="{0D48B46C-0676-48DB-B75C-DECC0E00D4A5}" srcId="{5CD9DF69-AAA5-4C17-A55E-DFEDAF91E859}" destId="{D3463A02-4FB3-424E-B47E-880DE4AF7FBE}" srcOrd="4" destOrd="0" parTransId="{8BEA3920-106C-4361-A623-A335F0980689}" sibTransId="{209FA493-1484-418C-96F5-2A1F7BD47A1A}"/>
    <dgm:cxn modelId="{00C7FA7B-6F4F-4879-B0BC-1ED80C300488}" type="presOf" srcId="{5CD9DF69-AAA5-4C17-A55E-DFEDAF91E859}" destId="{735F6A26-88AB-484A-8EC9-71290EA85A14}" srcOrd="0" destOrd="0" presId="urn:microsoft.com/office/officeart/2005/8/layout/hierarchy1"/>
    <dgm:cxn modelId="{19C95DA4-5C3E-4BA6-B79A-BD2394B6D107}" type="presOf" srcId="{ABD68E98-4EBA-499A-A99C-6AA85FE5B2EB}" destId="{56877920-DA90-4016-A068-DA83245F79E5}" srcOrd="0" destOrd="0" presId="urn:microsoft.com/office/officeart/2005/8/layout/hierarchy1"/>
    <dgm:cxn modelId="{FFE06C40-1293-4751-BA90-C3A2B01AF6B8}" type="presOf" srcId="{A66B204B-1296-4F28-B764-A154682BCB5D}" destId="{C76392FA-DD90-44BA-B3E4-CF564357BC3C}" srcOrd="0" destOrd="0" presId="urn:microsoft.com/office/officeart/2005/8/layout/hierarchy1"/>
    <dgm:cxn modelId="{774CA244-AD03-4753-811B-8D288B77D129}" srcId="{B96BE912-FB97-4800-9595-F76C4F49EB42}" destId="{70217801-44D5-4C89-B1C1-AC433F0B24ED}" srcOrd="0" destOrd="0" parTransId="{A66B204B-1296-4F28-B764-A154682BCB5D}" sibTransId="{BCA52FB9-CF0B-47E6-8511-B5FE74A19FD2}"/>
    <dgm:cxn modelId="{132351B2-BA61-4F1F-B4A4-99DEF5479F73}" srcId="{5CD9DF69-AAA5-4C17-A55E-DFEDAF91E859}" destId="{B96BE912-FB97-4800-9595-F76C4F49EB42}" srcOrd="3" destOrd="0" parTransId="{3C5D3D5B-005F-4ED2-B1A7-9FFB3F8850CD}" sibTransId="{C4B4B3C8-9AC1-4033-ACFC-575775B855F7}"/>
    <dgm:cxn modelId="{A50D8261-D7F8-4176-AD2B-8573972884B7}" type="presOf" srcId="{3CEC0D86-37B1-4A93-ADB4-AF1733404ADE}" destId="{64EA26A7-5539-46ED-8274-22DF98933489}" srcOrd="0" destOrd="0" presId="urn:microsoft.com/office/officeart/2005/8/layout/hierarchy1"/>
    <dgm:cxn modelId="{1F28E125-E6A3-43D9-A37F-E45FECF1CF48}" srcId="{D3463A02-4FB3-424E-B47E-880DE4AF7FBE}" destId="{31590DFB-D48A-4C94-B5A3-7914F87D77EE}" srcOrd="0" destOrd="0" parTransId="{C6BE198E-9780-4AF3-9227-BBEC8A0DA742}" sibTransId="{3690B721-1BB4-4885-8673-1CC19D88D7F7}"/>
    <dgm:cxn modelId="{2A22705D-17E9-4971-A1F4-06337EE3A5AB}" type="presOf" srcId="{C89D8732-6535-455F-BA2F-7FC1FBCAAAF5}" destId="{2DB3DDEC-121F-4BDF-8F8D-E67BEFDA8B1E}" srcOrd="0" destOrd="0" presId="urn:microsoft.com/office/officeart/2005/8/layout/hierarchy1"/>
    <dgm:cxn modelId="{2E3C7321-AD49-4A1C-9660-029C72F2E8EF}" srcId="{5CD9DF69-AAA5-4C17-A55E-DFEDAF91E859}" destId="{EBD032C9-6B7C-4E98-B793-90159F904582}" srcOrd="0" destOrd="0" parTransId="{3F4E8B4C-2D0C-4B60-9101-5C21D26335EC}" sibTransId="{EB501716-2367-4DD0-9E66-D9732ACF3483}"/>
    <dgm:cxn modelId="{9B6DB58F-0B1E-444A-AC64-9D221F841344}" srcId="{EBD032C9-6B7C-4E98-B793-90159F904582}" destId="{A7A5486F-846D-4BE8-87BA-85DB172D8D95}" srcOrd="0" destOrd="0" parTransId="{45B20793-C3DE-4756-B7E9-9A04D743E260}" sibTransId="{F50EE3DC-B979-40A7-B38D-E677940E7742}"/>
    <dgm:cxn modelId="{72EB55BF-E678-430B-B218-DEA5BA8DADAD}" srcId="{3CEC0D86-37B1-4A93-ADB4-AF1733404ADE}" destId="{C89D8732-6535-455F-BA2F-7FC1FBCAAAF5}" srcOrd="0" destOrd="0" parTransId="{ABD68E98-4EBA-499A-A99C-6AA85FE5B2EB}" sibTransId="{50DE347C-496D-4EED-8895-B41D51E2F508}"/>
    <dgm:cxn modelId="{BD174584-E51A-41B3-B0F5-E5D58519AC96}" type="presOf" srcId="{A7A5486F-846D-4BE8-87BA-85DB172D8D95}" destId="{6EDDC4D3-C344-4B38-883C-5E51A630F0C7}" srcOrd="0" destOrd="0" presId="urn:microsoft.com/office/officeart/2005/8/layout/hierarchy1"/>
    <dgm:cxn modelId="{1F0E81F3-CE9D-42A4-9BA9-33E8BB8A964B}" type="presOf" srcId="{B4A20D91-E6E4-42E3-804F-1775B12763FA}" destId="{19735E4E-022C-490A-85D1-D50EC573A84E}" srcOrd="0" destOrd="0" presId="urn:microsoft.com/office/officeart/2005/8/layout/hierarchy1"/>
    <dgm:cxn modelId="{1DCB5F8D-E4F8-464B-A5E7-425FC25791BB}" type="presParOf" srcId="{735F6A26-88AB-484A-8EC9-71290EA85A14}" destId="{87DB825A-887D-42B7-8BCB-CB6F3715ACB6}" srcOrd="0" destOrd="0" presId="urn:microsoft.com/office/officeart/2005/8/layout/hierarchy1"/>
    <dgm:cxn modelId="{9A27271B-83C9-42BC-8E7C-6279D8982034}" type="presParOf" srcId="{87DB825A-887D-42B7-8BCB-CB6F3715ACB6}" destId="{6DFB1746-18E5-4BA9-AA87-DC25746D39FC}" srcOrd="0" destOrd="0" presId="urn:microsoft.com/office/officeart/2005/8/layout/hierarchy1"/>
    <dgm:cxn modelId="{8E586E95-6B7B-4F67-BC61-B1A1BBF8D3D0}" type="presParOf" srcId="{6DFB1746-18E5-4BA9-AA87-DC25746D39FC}" destId="{52A77982-A955-4380-A161-2A77D0C7A239}" srcOrd="0" destOrd="0" presId="urn:microsoft.com/office/officeart/2005/8/layout/hierarchy1"/>
    <dgm:cxn modelId="{9B1B8E34-B45C-40F6-A80E-0BB11CA69A86}" type="presParOf" srcId="{6DFB1746-18E5-4BA9-AA87-DC25746D39FC}" destId="{D8403545-4B8E-4DDD-8330-A69F8CA3F4F7}" srcOrd="1" destOrd="0" presId="urn:microsoft.com/office/officeart/2005/8/layout/hierarchy1"/>
    <dgm:cxn modelId="{69D53E0D-3C6F-457A-AF1A-E4A881A405AE}" type="presParOf" srcId="{87DB825A-887D-42B7-8BCB-CB6F3715ACB6}" destId="{A8124081-B84F-479C-B257-6627501DBFC1}" srcOrd="1" destOrd="0" presId="urn:microsoft.com/office/officeart/2005/8/layout/hierarchy1"/>
    <dgm:cxn modelId="{AE00892A-F611-4805-8F62-B65496CD0945}" type="presParOf" srcId="{A8124081-B84F-479C-B257-6627501DBFC1}" destId="{6F6F1F6A-35B1-4EB4-B1DB-37FF74D7F005}" srcOrd="0" destOrd="0" presId="urn:microsoft.com/office/officeart/2005/8/layout/hierarchy1"/>
    <dgm:cxn modelId="{64EC0138-DEA7-42FB-AD62-3712005657A8}" type="presParOf" srcId="{A8124081-B84F-479C-B257-6627501DBFC1}" destId="{0890C5E6-E982-4E61-8A95-C027C17E6E14}" srcOrd="1" destOrd="0" presId="urn:microsoft.com/office/officeart/2005/8/layout/hierarchy1"/>
    <dgm:cxn modelId="{AFED5321-5466-47AD-878E-FF7DEC8B17A8}" type="presParOf" srcId="{0890C5E6-E982-4E61-8A95-C027C17E6E14}" destId="{09561F0A-EEC1-48A9-BFD9-730D83065F2B}" srcOrd="0" destOrd="0" presId="urn:microsoft.com/office/officeart/2005/8/layout/hierarchy1"/>
    <dgm:cxn modelId="{8775E52C-93B8-4000-8D8B-41F9F810472D}" type="presParOf" srcId="{09561F0A-EEC1-48A9-BFD9-730D83065F2B}" destId="{90EC5A99-C6FF-409B-8930-AE3B3D342681}" srcOrd="0" destOrd="0" presId="urn:microsoft.com/office/officeart/2005/8/layout/hierarchy1"/>
    <dgm:cxn modelId="{B8200DFA-55F4-4CDA-9BEA-DD81EE80DAE7}" type="presParOf" srcId="{09561F0A-EEC1-48A9-BFD9-730D83065F2B}" destId="{6EDDC4D3-C344-4B38-883C-5E51A630F0C7}" srcOrd="1" destOrd="0" presId="urn:microsoft.com/office/officeart/2005/8/layout/hierarchy1"/>
    <dgm:cxn modelId="{38AD072F-E387-4980-8FE0-20947B7F0D21}" type="presParOf" srcId="{0890C5E6-E982-4E61-8A95-C027C17E6E14}" destId="{E45885A7-803A-4202-AC7A-8A21A5A6E0E2}" srcOrd="1" destOrd="0" presId="urn:microsoft.com/office/officeart/2005/8/layout/hierarchy1"/>
    <dgm:cxn modelId="{5E3CC1DE-553B-45D7-BB7F-1226410E2875}" type="presParOf" srcId="{735F6A26-88AB-484A-8EC9-71290EA85A14}" destId="{4CBDB961-A893-47FC-A74B-852000BAA02B}" srcOrd="1" destOrd="0" presId="urn:microsoft.com/office/officeart/2005/8/layout/hierarchy1"/>
    <dgm:cxn modelId="{7C618918-D0E7-4745-848C-0CA90383ED15}" type="presParOf" srcId="{4CBDB961-A893-47FC-A74B-852000BAA02B}" destId="{855695C7-9759-448A-8DA1-522EAAAACE68}" srcOrd="0" destOrd="0" presId="urn:microsoft.com/office/officeart/2005/8/layout/hierarchy1"/>
    <dgm:cxn modelId="{17442EDC-59CD-46FC-9681-55CB79811F4E}" type="presParOf" srcId="{855695C7-9759-448A-8DA1-522EAAAACE68}" destId="{107D26BC-F229-44C5-9A7F-4F96814E645E}" srcOrd="0" destOrd="0" presId="urn:microsoft.com/office/officeart/2005/8/layout/hierarchy1"/>
    <dgm:cxn modelId="{DF61FC2D-C8BC-4F09-9CB6-B7ABE4280C43}" type="presParOf" srcId="{855695C7-9759-448A-8DA1-522EAAAACE68}" destId="{39217819-D899-4F8B-A86B-01392A831D52}" srcOrd="1" destOrd="0" presId="urn:microsoft.com/office/officeart/2005/8/layout/hierarchy1"/>
    <dgm:cxn modelId="{A7E1CA48-337D-4D40-B093-242DED5DB2BB}" type="presParOf" srcId="{4CBDB961-A893-47FC-A74B-852000BAA02B}" destId="{49848021-74F5-4318-9E69-E5BD30FC870C}" srcOrd="1" destOrd="0" presId="urn:microsoft.com/office/officeart/2005/8/layout/hierarchy1"/>
    <dgm:cxn modelId="{8C429637-9BFD-46FA-A00C-08678368BAEC}" type="presParOf" srcId="{49848021-74F5-4318-9E69-E5BD30FC870C}" destId="{19735E4E-022C-490A-85D1-D50EC573A84E}" srcOrd="0" destOrd="0" presId="urn:microsoft.com/office/officeart/2005/8/layout/hierarchy1"/>
    <dgm:cxn modelId="{7D6D5FED-C452-48E6-AC64-B4147676F7F7}" type="presParOf" srcId="{49848021-74F5-4318-9E69-E5BD30FC870C}" destId="{46EFA57D-D021-4319-8BFB-65B6C492BF0F}" srcOrd="1" destOrd="0" presId="urn:microsoft.com/office/officeart/2005/8/layout/hierarchy1"/>
    <dgm:cxn modelId="{EEA92BF3-04B0-4821-AC81-73A60D66DC12}" type="presParOf" srcId="{46EFA57D-D021-4319-8BFB-65B6C492BF0F}" destId="{0C77EA8A-EF48-494C-807D-C6D1FDC5A48D}" srcOrd="0" destOrd="0" presId="urn:microsoft.com/office/officeart/2005/8/layout/hierarchy1"/>
    <dgm:cxn modelId="{43A3DCDE-3AFE-433C-8AC2-72EA1C3ED81D}" type="presParOf" srcId="{0C77EA8A-EF48-494C-807D-C6D1FDC5A48D}" destId="{6047B56B-2802-4DAD-A893-DD328C915147}" srcOrd="0" destOrd="0" presId="urn:microsoft.com/office/officeart/2005/8/layout/hierarchy1"/>
    <dgm:cxn modelId="{4A2D8FB9-9182-45A2-BBD1-E3AD6CBBBEB0}" type="presParOf" srcId="{0C77EA8A-EF48-494C-807D-C6D1FDC5A48D}" destId="{0FB8B52D-6D33-4722-9D6C-F2A5010FE604}" srcOrd="1" destOrd="0" presId="urn:microsoft.com/office/officeart/2005/8/layout/hierarchy1"/>
    <dgm:cxn modelId="{E782442D-0AD2-4B76-8E42-025401DEB705}" type="presParOf" srcId="{46EFA57D-D021-4319-8BFB-65B6C492BF0F}" destId="{E635C5E1-2F41-4564-985F-8E1A70DF0709}" srcOrd="1" destOrd="0" presId="urn:microsoft.com/office/officeart/2005/8/layout/hierarchy1"/>
    <dgm:cxn modelId="{8FDD70EC-FFC4-426A-9C10-5DF1382C2716}" type="presParOf" srcId="{735F6A26-88AB-484A-8EC9-71290EA85A14}" destId="{EA9517CF-5509-4DED-919D-381A28F0996F}" srcOrd="2" destOrd="0" presId="urn:microsoft.com/office/officeart/2005/8/layout/hierarchy1"/>
    <dgm:cxn modelId="{F763C7E9-08CB-43AF-8EEE-B70F496EB7CD}" type="presParOf" srcId="{EA9517CF-5509-4DED-919D-381A28F0996F}" destId="{2CED7531-9402-4F86-8CEE-F7186B2371F4}" srcOrd="0" destOrd="0" presId="urn:microsoft.com/office/officeart/2005/8/layout/hierarchy1"/>
    <dgm:cxn modelId="{89337077-845C-4789-9D49-37308E7BC493}" type="presParOf" srcId="{2CED7531-9402-4F86-8CEE-F7186B2371F4}" destId="{DA41BF42-A407-4DCC-B51B-DFC676C83603}" srcOrd="0" destOrd="0" presId="urn:microsoft.com/office/officeart/2005/8/layout/hierarchy1"/>
    <dgm:cxn modelId="{3B06A36E-FD24-48EC-8DEE-6753F8936B30}" type="presParOf" srcId="{2CED7531-9402-4F86-8CEE-F7186B2371F4}" destId="{64EA26A7-5539-46ED-8274-22DF98933489}" srcOrd="1" destOrd="0" presId="urn:microsoft.com/office/officeart/2005/8/layout/hierarchy1"/>
    <dgm:cxn modelId="{11A8D477-4037-4DB5-B213-5B42BE228AF5}" type="presParOf" srcId="{EA9517CF-5509-4DED-919D-381A28F0996F}" destId="{0ADC712B-0713-4282-ACF8-C292472C0D70}" srcOrd="1" destOrd="0" presId="urn:microsoft.com/office/officeart/2005/8/layout/hierarchy1"/>
    <dgm:cxn modelId="{D0C0376D-052A-4835-B31E-F2B751B4189C}" type="presParOf" srcId="{0ADC712B-0713-4282-ACF8-C292472C0D70}" destId="{56877920-DA90-4016-A068-DA83245F79E5}" srcOrd="0" destOrd="0" presId="urn:microsoft.com/office/officeart/2005/8/layout/hierarchy1"/>
    <dgm:cxn modelId="{72AE47C1-9E2F-4F18-8800-E41590A01DC5}" type="presParOf" srcId="{0ADC712B-0713-4282-ACF8-C292472C0D70}" destId="{868594F1-7EE5-4CF7-84D0-C0B64473E871}" srcOrd="1" destOrd="0" presId="urn:microsoft.com/office/officeart/2005/8/layout/hierarchy1"/>
    <dgm:cxn modelId="{58BA5641-98D7-4B8F-B0B5-430C0C4271B0}" type="presParOf" srcId="{868594F1-7EE5-4CF7-84D0-C0B64473E871}" destId="{20E6EE5F-68AD-4246-950D-570C51DF3A20}" srcOrd="0" destOrd="0" presId="urn:microsoft.com/office/officeart/2005/8/layout/hierarchy1"/>
    <dgm:cxn modelId="{D3B855AC-CA3D-48AD-98FC-1CC8F970C96F}" type="presParOf" srcId="{20E6EE5F-68AD-4246-950D-570C51DF3A20}" destId="{3BBC952F-6C6A-4E09-B388-379FB18E2FA4}" srcOrd="0" destOrd="0" presId="urn:microsoft.com/office/officeart/2005/8/layout/hierarchy1"/>
    <dgm:cxn modelId="{91957315-B328-4831-9056-F0F8CC75B6B9}" type="presParOf" srcId="{20E6EE5F-68AD-4246-950D-570C51DF3A20}" destId="{2DB3DDEC-121F-4BDF-8F8D-E67BEFDA8B1E}" srcOrd="1" destOrd="0" presId="urn:microsoft.com/office/officeart/2005/8/layout/hierarchy1"/>
    <dgm:cxn modelId="{BA4271F2-B1A0-498A-8E7D-B5247D88F865}" type="presParOf" srcId="{868594F1-7EE5-4CF7-84D0-C0B64473E871}" destId="{195A3F56-19F3-4CC1-A4A9-CFC6D3D0BEE5}" srcOrd="1" destOrd="0" presId="urn:microsoft.com/office/officeart/2005/8/layout/hierarchy1"/>
    <dgm:cxn modelId="{17BA8D64-414A-46A7-8020-68229FC21F01}" type="presParOf" srcId="{735F6A26-88AB-484A-8EC9-71290EA85A14}" destId="{2EEFAE80-DCB4-4775-A95F-2EDD14EB97E9}" srcOrd="3" destOrd="0" presId="urn:microsoft.com/office/officeart/2005/8/layout/hierarchy1"/>
    <dgm:cxn modelId="{970D4E14-AB04-4216-9FCF-D4EFC4D009FD}" type="presParOf" srcId="{2EEFAE80-DCB4-4775-A95F-2EDD14EB97E9}" destId="{5FBD13A3-39F2-482F-AFFD-15B21BAFDFA2}" srcOrd="0" destOrd="0" presId="urn:microsoft.com/office/officeart/2005/8/layout/hierarchy1"/>
    <dgm:cxn modelId="{16B37E75-1F20-4354-A8E6-A71BFC82A8D1}" type="presParOf" srcId="{5FBD13A3-39F2-482F-AFFD-15B21BAFDFA2}" destId="{D72F9668-AB8C-4996-A9BF-8667E435E910}" srcOrd="0" destOrd="0" presId="urn:microsoft.com/office/officeart/2005/8/layout/hierarchy1"/>
    <dgm:cxn modelId="{EEC10978-A989-4ACE-A0E3-0947C8E6385D}" type="presParOf" srcId="{5FBD13A3-39F2-482F-AFFD-15B21BAFDFA2}" destId="{C7A28C96-926A-490A-A41A-10F72C7419E2}" srcOrd="1" destOrd="0" presId="urn:microsoft.com/office/officeart/2005/8/layout/hierarchy1"/>
    <dgm:cxn modelId="{05F2CA39-D269-43F6-8EAF-84D5917CA7A8}" type="presParOf" srcId="{2EEFAE80-DCB4-4775-A95F-2EDD14EB97E9}" destId="{70B98540-3ED1-495E-9CD9-18B7CC9EED60}" srcOrd="1" destOrd="0" presId="urn:microsoft.com/office/officeart/2005/8/layout/hierarchy1"/>
    <dgm:cxn modelId="{B435A376-94F1-47F5-BE61-9329CC345F0B}" type="presParOf" srcId="{70B98540-3ED1-495E-9CD9-18B7CC9EED60}" destId="{C76392FA-DD90-44BA-B3E4-CF564357BC3C}" srcOrd="0" destOrd="0" presId="urn:microsoft.com/office/officeart/2005/8/layout/hierarchy1"/>
    <dgm:cxn modelId="{C7BBB79C-E7F1-4A5A-9BD8-5A2FFC29A9ED}" type="presParOf" srcId="{70B98540-3ED1-495E-9CD9-18B7CC9EED60}" destId="{32B5CFA3-7D69-4723-ABF1-C366DF97F7F5}" srcOrd="1" destOrd="0" presId="urn:microsoft.com/office/officeart/2005/8/layout/hierarchy1"/>
    <dgm:cxn modelId="{5B48DBB2-2A08-4876-A12B-D5C55A2FBDCA}" type="presParOf" srcId="{32B5CFA3-7D69-4723-ABF1-C366DF97F7F5}" destId="{B279C2F4-6C50-4490-9714-4F13F8103ACF}" srcOrd="0" destOrd="0" presId="urn:microsoft.com/office/officeart/2005/8/layout/hierarchy1"/>
    <dgm:cxn modelId="{A6FB7A67-A76C-494C-B767-A38CA27E6AC0}" type="presParOf" srcId="{B279C2F4-6C50-4490-9714-4F13F8103ACF}" destId="{C46FB39F-24E2-4F9D-AF17-8C4D26FB5C61}" srcOrd="0" destOrd="0" presId="urn:microsoft.com/office/officeart/2005/8/layout/hierarchy1"/>
    <dgm:cxn modelId="{EBDED270-B89C-4FF6-BAFB-04CBEB9D4057}" type="presParOf" srcId="{B279C2F4-6C50-4490-9714-4F13F8103ACF}" destId="{1BAADADF-F392-456E-8069-71ED8FE3FC58}" srcOrd="1" destOrd="0" presId="urn:microsoft.com/office/officeart/2005/8/layout/hierarchy1"/>
    <dgm:cxn modelId="{2EEECAEB-CD83-4B58-A366-46FB823276A3}" type="presParOf" srcId="{32B5CFA3-7D69-4723-ABF1-C366DF97F7F5}" destId="{B1E8B6F8-D754-4D09-9887-7D702EB50E30}" srcOrd="1" destOrd="0" presId="urn:microsoft.com/office/officeart/2005/8/layout/hierarchy1"/>
    <dgm:cxn modelId="{49A79EA3-6A23-4018-B923-AA4829EF180D}" type="presParOf" srcId="{735F6A26-88AB-484A-8EC9-71290EA85A14}" destId="{92F4ACAE-3F71-4201-9236-0DAC9A65F0E7}" srcOrd="4" destOrd="0" presId="urn:microsoft.com/office/officeart/2005/8/layout/hierarchy1"/>
    <dgm:cxn modelId="{D2DB4A7A-3256-4B15-B3FF-1264CE776594}" type="presParOf" srcId="{92F4ACAE-3F71-4201-9236-0DAC9A65F0E7}" destId="{FEF76C60-7E09-42C3-B1B3-34E0C540182C}" srcOrd="0" destOrd="0" presId="urn:microsoft.com/office/officeart/2005/8/layout/hierarchy1"/>
    <dgm:cxn modelId="{A416C072-2548-4833-993E-C061425029DE}" type="presParOf" srcId="{FEF76C60-7E09-42C3-B1B3-34E0C540182C}" destId="{6A39FA2A-2315-441F-8890-55D6FE9C19E2}" srcOrd="0" destOrd="0" presId="urn:microsoft.com/office/officeart/2005/8/layout/hierarchy1"/>
    <dgm:cxn modelId="{FC907991-542E-4DFC-8DF9-D4759F840241}" type="presParOf" srcId="{FEF76C60-7E09-42C3-B1B3-34E0C540182C}" destId="{D09872F1-D0ED-4503-93F3-1E6DC8936279}" srcOrd="1" destOrd="0" presId="urn:microsoft.com/office/officeart/2005/8/layout/hierarchy1"/>
    <dgm:cxn modelId="{99A478A2-802F-4283-834C-19791B459F18}" type="presParOf" srcId="{92F4ACAE-3F71-4201-9236-0DAC9A65F0E7}" destId="{04B2D186-78B0-4BA2-B70E-0B9C88CA1FAD}" srcOrd="1" destOrd="0" presId="urn:microsoft.com/office/officeart/2005/8/layout/hierarchy1"/>
    <dgm:cxn modelId="{39AE28D6-7CFE-453B-85BF-41827C64FD42}" type="presParOf" srcId="{04B2D186-78B0-4BA2-B70E-0B9C88CA1FAD}" destId="{A17F07EA-0430-44CE-8239-B0737900728E}" srcOrd="0" destOrd="0" presId="urn:microsoft.com/office/officeart/2005/8/layout/hierarchy1"/>
    <dgm:cxn modelId="{AF78B044-8DD8-48E1-8ACA-7EEB04D0375B}" type="presParOf" srcId="{04B2D186-78B0-4BA2-B70E-0B9C88CA1FAD}" destId="{73BC4F94-20E1-4E0B-B6AD-972FBAEC070F}" srcOrd="1" destOrd="0" presId="urn:microsoft.com/office/officeart/2005/8/layout/hierarchy1"/>
    <dgm:cxn modelId="{35B0DF9A-DE5F-48E6-A624-0F4FEE7F989D}" type="presParOf" srcId="{73BC4F94-20E1-4E0B-B6AD-972FBAEC070F}" destId="{22EED83C-3CC7-449C-B902-55561860EDA4}" srcOrd="0" destOrd="0" presId="urn:microsoft.com/office/officeart/2005/8/layout/hierarchy1"/>
    <dgm:cxn modelId="{B9EF9001-DFE0-4134-8F6D-D5E27CF9C74E}" type="presParOf" srcId="{22EED83C-3CC7-449C-B902-55561860EDA4}" destId="{621AE1A0-1021-4A3D-A8EF-5DA4FEDDE7E8}" srcOrd="0" destOrd="0" presId="urn:microsoft.com/office/officeart/2005/8/layout/hierarchy1"/>
    <dgm:cxn modelId="{45A44915-8636-473B-9482-0B5AE89A0935}" type="presParOf" srcId="{22EED83C-3CC7-449C-B902-55561860EDA4}" destId="{3507B28A-0257-440B-9BC2-AA5138DF59AD}" srcOrd="1" destOrd="0" presId="urn:microsoft.com/office/officeart/2005/8/layout/hierarchy1"/>
    <dgm:cxn modelId="{19ADD8F8-1D22-4C29-9915-AA7B43DFD27A}" type="presParOf" srcId="{73BC4F94-20E1-4E0B-B6AD-972FBAEC070F}" destId="{4DD2B543-C8A9-43F0-BC49-E477A2AB12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7E7590-F08F-40FF-8325-C03A3BC0B12E}" type="doc">
      <dgm:prSet loTypeId="urn:microsoft.com/office/officeart/2005/8/layout/lProcess2" loCatId="relationship" qsTypeId="urn:microsoft.com/office/officeart/2005/8/quickstyle/simple3" qsCatId="simple" csTypeId="urn:microsoft.com/office/officeart/2005/8/colors/colorful1#2" csCatId="colorful"/>
      <dgm:spPr/>
      <dgm:t>
        <a:bodyPr/>
        <a:lstStyle/>
        <a:p>
          <a:endParaRPr lang="hr-HR"/>
        </a:p>
      </dgm:t>
    </dgm:pt>
    <dgm:pt modelId="{FFA976D3-D50D-417D-A2DD-8A24757B2E9E}">
      <dgm:prSet/>
      <dgm:spPr/>
      <dgm:t>
        <a:bodyPr/>
        <a:lstStyle/>
        <a:p>
          <a:pPr rtl="0"/>
          <a:r>
            <a:rPr lang="hr-HR" dirty="0" smtClean="0"/>
            <a:t>Kuhana</a:t>
          </a:r>
          <a:endParaRPr lang="hr-HR" dirty="0"/>
        </a:p>
      </dgm:t>
    </dgm:pt>
    <dgm:pt modelId="{9CA92164-44E7-4DC1-A803-2B8FBDE041AD}" type="parTrans" cxnId="{76BB4F58-0F22-4F62-88DE-CDA20C7D01DC}">
      <dgm:prSet/>
      <dgm:spPr/>
      <dgm:t>
        <a:bodyPr/>
        <a:lstStyle/>
        <a:p>
          <a:endParaRPr lang="hr-HR"/>
        </a:p>
      </dgm:t>
    </dgm:pt>
    <dgm:pt modelId="{02201790-F317-4897-9E89-DE1DB2B7F1BA}" type="sibTrans" cxnId="{76BB4F58-0F22-4F62-88DE-CDA20C7D01DC}">
      <dgm:prSet/>
      <dgm:spPr/>
      <dgm:t>
        <a:bodyPr/>
        <a:lstStyle/>
        <a:p>
          <a:endParaRPr lang="hr-HR"/>
        </a:p>
      </dgm:t>
    </dgm:pt>
    <dgm:pt modelId="{6D744114-441C-42ED-827A-9104FCE4BCD9}">
      <dgm:prSet/>
      <dgm:spPr/>
      <dgm:t>
        <a:bodyPr/>
        <a:lstStyle/>
        <a:p>
          <a:pPr rtl="0"/>
          <a:r>
            <a:rPr lang="hr-HR" dirty="0" smtClean="0"/>
            <a:t>Rižu s piletinom i bijelim umakom, šugo, paštu s tunom ili pancetom i vrhnjem, grašak i pljeskavicu, paštu, umak, maneštru, pizzu</a:t>
          </a:r>
          <a:endParaRPr lang="hr-HR" dirty="0"/>
        </a:p>
      </dgm:t>
    </dgm:pt>
    <dgm:pt modelId="{CE3ED578-0DC2-4556-B7C3-F2877ABB9A04}" type="parTrans" cxnId="{17B530D6-885E-46A2-A873-60BEFF89ECA4}">
      <dgm:prSet/>
      <dgm:spPr/>
      <dgm:t>
        <a:bodyPr/>
        <a:lstStyle/>
        <a:p>
          <a:endParaRPr lang="hr-HR"/>
        </a:p>
      </dgm:t>
    </dgm:pt>
    <dgm:pt modelId="{89F72F2D-FFF0-41D1-87BA-00D1C313A86A}" type="sibTrans" cxnId="{17B530D6-885E-46A2-A873-60BEFF89ECA4}">
      <dgm:prSet/>
      <dgm:spPr/>
      <dgm:t>
        <a:bodyPr/>
        <a:lstStyle/>
        <a:p>
          <a:endParaRPr lang="hr-HR"/>
        </a:p>
      </dgm:t>
    </dgm:pt>
    <dgm:pt modelId="{BF9F6B83-1031-4D2F-81B9-D885FF46CF3A}">
      <dgm:prSet/>
      <dgm:spPr/>
      <dgm:t>
        <a:bodyPr/>
        <a:lstStyle/>
        <a:p>
          <a:pPr rtl="0"/>
          <a:r>
            <a:rPr lang="hr-HR" dirty="0" smtClean="0"/>
            <a:t>Suha</a:t>
          </a:r>
          <a:endParaRPr lang="hr-HR" dirty="0"/>
        </a:p>
      </dgm:t>
    </dgm:pt>
    <dgm:pt modelId="{AE8C83EE-657B-43DA-9C87-814DCF6166AC}" type="parTrans" cxnId="{128876B5-1DE2-4EDF-9DB7-33283C7718F7}">
      <dgm:prSet/>
      <dgm:spPr/>
      <dgm:t>
        <a:bodyPr/>
        <a:lstStyle/>
        <a:p>
          <a:endParaRPr lang="hr-HR"/>
        </a:p>
      </dgm:t>
    </dgm:pt>
    <dgm:pt modelId="{5C0DA19F-C9E3-49DE-B1D4-86E7280DAD9F}" type="sibTrans" cxnId="{128876B5-1DE2-4EDF-9DB7-33283C7718F7}">
      <dgm:prSet/>
      <dgm:spPr/>
      <dgm:t>
        <a:bodyPr/>
        <a:lstStyle/>
        <a:p>
          <a:endParaRPr lang="hr-HR"/>
        </a:p>
      </dgm:t>
    </dgm:pt>
    <dgm:pt modelId="{9C13E357-5D66-43EC-B474-D3ED5EB70468}">
      <dgm:prSet/>
      <dgm:spPr/>
      <dgm:t>
        <a:bodyPr/>
        <a:lstStyle/>
        <a:p>
          <a:pPr rtl="0"/>
          <a:r>
            <a:rPr lang="hr-HR" dirty="0" smtClean="0"/>
            <a:t>namaze</a:t>
          </a:r>
          <a:endParaRPr lang="hr-HR" dirty="0"/>
        </a:p>
      </dgm:t>
    </dgm:pt>
    <dgm:pt modelId="{F2F35257-0994-4930-9E67-5E317EDF5D0B}" type="parTrans" cxnId="{F4A260B6-A043-49C3-97B3-D9C880A7A59E}">
      <dgm:prSet/>
      <dgm:spPr/>
      <dgm:t>
        <a:bodyPr/>
        <a:lstStyle/>
        <a:p>
          <a:endParaRPr lang="hr-HR"/>
        </a:p>
      </dgm:t>
    </dgm:pt>
    <dgm:pt modelId="{7B946BBA-EC1D-41B8-9051-CE2AAF0EADCB}" type="sibTrans" cxnId="{F4A260B6-A043-49C3-97B3-D9C880A7A59E}">
      <dgm:prSet/>
      <dgm:spPr/>
      <dgm:t>
        <a:bodyPr/>
        <a:lstStyle/>
        <a:p>
          <a:endParaRPr lang="hr-HR"/>
        </a:p>
      </dgm:t>
    </dgm:pt>
    <dgm:pt modelId="{FDDE5E73-BDFD-4033-9190-AA583117EBBF}">
      <dgm:prSet/>
      <dgm:spPr/>
      <dgm:t>
        <a:bodyPr/>
        <a:lstStyle/>
        <a:p>
          <a:pPr rtl="0"/>
          <a:r>
            <a:rPr lang="hr-HR" dirty="0" smtClean="0"/>
            <a:t>Slatka</a:t>
          </a:r>
          <a:endParaRPr lang="hr-HR" dirty="0"/>
        </a:p>
      </dgm:t>
    </dgm:pt>
    <dgm:pt modelId="{3248BF00-6BD2-468E-8075-8592D202BC39}" type="parTrans" cxnId="{3476A850-B6E3-4324-B2F7-780B2CA351BE}">
      <dgm:prSet/>
      <dgm:spPr/>
      <dgm:t>
        <a:bodyPr/>
        <a:lstStyle/>
        <a:p>
          <a:endParaRPr lang="hr-HR"/>
        </a:p>
      </dgm:t>
    </dgm:pt>
    <dgm:pt modelId="{C71F8720-17AD-4D41-9648-716B3E3C3DAF}" type="sibTrans" cxnId="{3476A850-B6E3-4324-B2F7-780B2CA351BE}">
      <dgm:prSet/>
      <dgm:spPr/>
      <dgm:t>
        <a:bodyPr/>
        <a:lstStyle/>
        <a:p>
          <a:endParaRPr lang="hr-HR"/>
        </a:p>
      </dgm:t>
    </dgm:pt>
    <dgm:pt modelId="{BC5547CC-91CB-465B-A223-3529A247BB48}">
      <dgm:prSet/>
      <dgm:spPr/>
      <dgm:t>
        <a:bodyPr/>
        <a:lstStyle/>
        <a:p>
          <a:pPr rtl="0"/>
          <a:r>
            <a:rPr lang="hr-HR" dirty="0" smtClean="0"/>
            <a:t>Griz, puding, pahuljice, kolače</a:t>
          </a:r>
          <a:endParaRPr lang="hr-HR" dirty="0"/>
        </a:p>
      </dgm:t>
    </dgm:pt>
    <dgm:pt modelId="{DD3D9DDC-F982-4FC0-8654-A4AD27CBAD09}" type="parTrans" cxnId="{88068A93-AF07-45D5-88DA-47E536837061}">
      <dgm:prSet/>
      <dgm:spPr/>
      <dgm:t>
        <a:bodyPr/>
        <a:lstStyle/>
        <a:p>
          <a:endParaRPr lang="hr-HR"/>
        </a:p>
      </dgm:t>
    </dgm:pt>
    <dgm:pt modelId="{F89DC795-E588-40B3-A5BE-9816889E50BC}" type="sibTrans" cxnId="{88068A93-AF07-45D5-88DA-47E536837061}">
      <dgm:prSet/>
      <dgm:spPr/>
      <dgm:t>
        <a:bodyPr/>
        <a:lstStyle/>
        <a:p>
          <a:endParaRPr lang="hr-HR"/>
        </a:p>
      </dgm:t>
    </dgm:pt>
    <dgm:pt modelId="{A3CFD967-B253-423C-A328-4A3CB26234AD}">
      <dgm:prSet/>
      <dgm:spPr/>
      <dgm:t>
        <a:bodyPr/>
        <a:lstStyle/>
        <a:p>
          <a:pPr rtl="0"/>
          <a:r>
            <a:rPr lang="hr-HR" dirty="0" smtClean="0"/>
            <a:t>Sve</a:t>
          </a:r>
          <a:endParaRPr lang="hr-HR" dirty="0"/>
        </a:p>
      </dgm:t>
    </dgm:pt>
    <dgm:pt modelId="{49EB6793-57B0-441B-BB3D-A484A290BCA8}" type="parTrans" cxnId="{C064C06C-8F20-4E54-AB0C-504D06D61CF5}">
      <dgm:prSet/>
      <dgm:spPr/>
      <dgm:t>
        <a:bodyPr/>
        <a:lstStyle/>
        <a:p>
          <a:endParaRPr lang="hr-HR"/>
        </a:p>
      </dgm:t>
    </dgm:pt>
    <dgm:pt modelId="{B87340DD-4F11-4B95-A41A-0FBCDCF70DA6}" type="sibTrans" cxnId="{C064C06C-8F20-4E54-AB0C-504D06D61CF5}">
      <dgm:prSet/>
      <dgm:spPr/>
      <dgm:t>
        <a:bodyPr/>
        <a:lstStyle/>
        <a:p>
          <a:endParaRPr lang="hr-HR"/>
        </a:p>
      </dgm:t>
    </dgm:pt>
    <dgm:pt modelId="{061EECFF-6DEB-4EA0-91A1-5EC981BD9FF8}" type="pres">
      <dgm:prSet presAssocID="{027E7590-F08F-40FF-8325-C03A3BC0B12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4E28F0F-245C-41EF-A81C-F48F8EACB9C3}" type="pres">
      <dgm:prSet presAssocID="{FFA976D3-D50D-417D-A2DD-8A24757B2E9E}" presName="compNode" presStyleCnt="0"/>
      <dgm:spPr/>
    </dgm:pt>
    <dgm:pt modelId="{29E52484-C7DF-4C3C-B631-6183F61B2D4A}" type="pres">
      <dgm:prSet presAssocID="{FFA976D3-D50D-417D-A2DD-8A24757B2E9E}" presName="aNode" presStyleLbl="bgShp" presStyleIdx="0" presStyleCnt="4"/>
      <dgm:spPr/>
      <dgm:t>
        <a:bodyPr/>
        <a:lstStyle/>
        <a:p>
          <a:endParaRPr lang="hr-HR"/>
        </a:p>
      </dgm:t>
    </dgm:pt>
    <dgm:pt modelId="{0181A648-5B69-43CF-9C10-EFE91F627AEA}" type="pres">
      <dgm:prSet presAssocID="{FFA976D3-D50D-417D-A2DD-8A24757B2E9E}" presName="textNode" presStyleLbl="bgShp" presStyleIdx="0" presStyleCnt="4"/>
      <dgm:spPr/>
      <dgm:t>
        <a:bodyPr/>
        <a:lstStyle/>
        <a:p>
          <a:endParaRPr lang="hr-HR"/>
        </a:p>
      </dgm:t>
    </dgm:pt>
    <dgm:pt modelId="{731A1ECA-9155-4018-860D-29D638C2DB20}" type="pres">
      <dgm:prSet presAssocID="{FFA976D3-D50D-417D-A2DD-8A24757B2E9E}" presName="compChildNode" presStyleCnt="0"/>
      <dgm:spPr/>
    </dgm:pt>
    <dgm:pt modelId="{7B20D05E-7D02-4A74-88D1-7E9DF7515856}" type="pres">
      <dgm:prSet presAssocID="{FFA976D3-D50D-417D-A2DD-8A24757B2E9E}" presName="theInnerList" presStyleCnt="0"/>
      <dgm:spPr/>
    </dgm:pt>
    <dgm:pt modelId="{97EBFF93-F1EF-478F-AF7E-1558C7DACDCC}" type="pres">
      <dgm:prSet presAssocID="{6D744114-441C-42ED-827A-9104FCE4BCD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6407B25-8012-4037-8D9B-7337F678366B}" type="pres">
      <dgm:prSet presAssocID="{FFA976D3-D50D-417D-A2DD-8A24757B2E9E}" presName="aSpace" presStyleCnt="0"/>
      <dgm:spPr/>
    </dgm:pt>
    <dgm:pt modelId="{F1877BCE-FCAF-4970-8529-252CD316EDD3}" type="pres">
      <dgm:prSet presAssocID="{BF9F6B83-1031-4D2F-81B9-D885FF46CF3A}" presName="compNode" presStyleCnt="0"/>
      <dgm:spPr/>
    </dgm:pt>
    <dgm:pt modelId="{C200BDD7-E686-4856-8C2E-4693EEC78632}" type="pres">
      <dgm:prSet presAssocID="{BF9F6B83-1031-4D2F-81B9-D885FF46CF3A}" presName="aNode" presStyleLbl="bgShp" presStyleIdx="1" presStyleCnt="4"/>
      <dgm:spPr/>
      <dgm:t>
        <a:bodyPr/>
        <a:lstStyle/>
        <a:p>
          <a:endParaRPr lang="hr-HR"/>
        </a:p>
      </dgm:t>
    </dgm:pt>
    <dgm:pt modelId="{2B7B6B8A-2D9E-4446-BE27-064954D6922A}" type="pres">
      <dgm:prSet presAssocID="{BF9F6B83-1031-4D2F-81B9-D885FF46CF3A}" presName="textNode" presStyleLbl="bgShp" presStyleIdx="1" presStyleCnt="4"/>
      <dgm:spPr/>
      <dgm:t>
        <a:bodyPr/>
        <a:lstStyle/>
        <a:p>
          <a:endParaRPr lang="hr-HR"/>
        </a:p>
      </dgm:t>
    </dgm:pt>
    <dgm:pt modelId="{0D37DEDE-2CA4-4B8D-A800-881D1A0DD6EF}" type="pres">
      <dgm:prSet presAssocID="{BF9F6B83-1031-4D2F-81B9-D885FF46CF3A}" presName="compChildNode" presStyleCnt="0"/>
      <dgm:spPr/>
    </dgm:pt>
    <dgm:pt modelId="{81845882-41A0-447D-ADEA-F94CF4FA0A67}" type="pres">
      <dgm:prSet presAssocID="{BF9F6B83-1031-4D2F-81B9-D885FF46CF3A}" presName="theInnerList" presStyleCnt="0"/>
      <dgm:spPr/>
    </dgm:pt>
    <dgm:pt modelId="{4F82A2A2-B6C3-4E0D-A0D2-525A2016BE01}" type="pres">
      <dgm:prSet presAssocID="{9C13E357-5D66-43EC-B474-D3ED5EB7046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8D4C15-0456-47EE-97C6-9B748AEB7462}" type="pres">
      <dgm:prSet presAssocID="{BF9F6B83-1031-4D2F-81B9-D885FF46CF3A}" presName="aSpace" presStyleCnt="0"/>
      <dgm:spPr/>
    </dgm:pt>
    <dgm:pt modelId="{79B17A5A-04BF-4D14-A2DB-D7C69F31CFC4}" type="pres">
      <dgm:prSet presAssocID="{FDDE5E73-BDFD-4033-9190-AA583117EBBF}" presName="compNode" presStyleCnt="0"/>
      <dgm:spPr/>
    </dgm:pt>
    <dgm:pt modelId="{FCDF1FC9-CD25-44E0-9D2A-20783E6C4961}" type="pres">
      <dgm:prSet presAssocID="{FDDE5E73-BDFD-4033-9190-AA583117EBBF}" presName="aNode" presStyleLbl="bgShp" presStyleIdx="2" presStyleCnt="4"/>
      <dgm:spPr/>
      <dgm:t>
        <a:bodyPr/>
        <a:lstStyle/>
        <a:p>
          <a:endParaRPr lang="hr-HR"/>
        </a:p>
      </dgm:t>
    </dgm:pt>
    <dgm:pt modelId="{E65ED4F9-FBBC-46F2-B606-FDCCB5885C78}" type="pres">
      <dgm:prSet presAssocID="{FDDE5E73-BDFD-4033-9190-AA583117EBBF}" presName="textNode" presStyleLbl="bgShp" presStyleIdx="2" presStyleCnt="4"/>
      <dgm:spPr/>
      <dgm:t>
        <a:bodyPr/>
        <a:lstStyle/>
        <a:p>
          <a:endParaRPr lang="hr-HR"/>
        </a:p>
      </dgm:t>
    </dgm:pt>
    <dgm:pt modelId="{5A8B48C9-032B-4C70-8AD4-0206E116820C}" type="pres">
      <dgm:prSet presAssocID="{FDDE5E73-BDFD-4033-9190-AA583117EBBF}" presName="compChildNode" presStyleCnt="0"/>
      <dgm:spPr/>
    </dgm:pt>
    <dgm:pt modelId="{05BF8228-4983-4E2D-9106-A4C9ACAE40E1}" type="pres">
      <dgm:prSet presAssocID="{FDDE5E73-BDFD-4033-9190-AA583117EBBF}" presName="theInnerList" presStyleCnt="0"/>
      <dgm:spPr/>
    </dgm:pt>
    <dgm:pt modelId="{4A4AA926-7E48-4C7B-8138-04091372E13D}" type="pres">
      <dgm:prSet presAssocID="{BC5547CC-91CB-465B-A223-3529A247BB4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76DD86-510B-48F5-BED1-D39B28C3AAF6}" type="pres">
      <dgm:prSet presAssocID="{FDDE5E73-BDFD-4033-9190-AA583117EBBF}" presName="aSpace" presStyleCnt="0"/>
      <dgm:spPr/>
    </dgm:pt>
    <dgm:pt modelId="{0C71B622-F75C-47BA-8A3D-CC86F8A7706D}" type="pres">
      <dgm:prSet presAssocID="{A3CFD967-B253-423C-A328-4A3CB26234AD}" presName="compNode" presStyleCnt="0"/>
      <dgm:spPr/>
    </dgm:pt>
    <dgm:pt modelId="{C092ACDD-D1E7-4957-A495-63EE2133004B}" type="pres">
      <dgm:prSet presAssocID="{A3CFD967-B253-423C-A328-4A3CB26234AD}" presName="aNode" presStyleLbl="bgShp" presStyleIdx="3" presStyleCnt="4"/>
      <dgm:spPr/>
      <dgm:t>
        <a:bodyPr/>
        <a:lstStyle/>
        <a:p>
          <a:endParaRPr lang="hr-HR"/>
        </a:p>
      </dgm:t>
    </dgm:pt>
    <dgm:pt modelId="{ED3C5FA7-2E19-4EF2-8C35-63F6BEED7D3F}" type="pres">
      <dgm:prSet presAssocID="{A3CFD967-B253-423C-A328-4A3CB26234AD}" presName="textNode" presStyleLbl="bgShp" presStyleIdx="3" presStyleCnt="4"/>
      <dgm:spPr/>
      <dgm:t>
        <a:bodyPr/>
        <a:lstStyle/>
        <a:p>
          <a:endParaRPr lang="hr-HR"/>
        </a:p>
      </dgm:t>
    </dgm:pt>
    <dgm:pt modelId="{CB407316-17FA-47A7-8BA5-7AB0A281EC0E}" type="pres">
      <dgm:prSet presAssocID="{A3CFD967-B253-423C-A328-4A3CB26234AD}" presName="compChildNode" presStyleCnt="0"/>
      <dgm:spPr/>
    </dgm:pt>
    <dgm:pt modelId="{95AAA1D2-D790-403E-8DD5-9DFEAE0D7EF2}" type="pres">
      <dgm:prSet presAssocID="{A3CFD967-B253-423C-A328-4A3CB26234AD}" presName="theInnerList" presStyleCnt="0"/>
      <dgm:spPr/>
    </dgm:pt>
  </dgm:ptLst>
  <dgm:cxnLst>
    <dgm:cxn modelId="{88068A93-AF07-45D5-88DA-47E536837061}" srcId="{FDDE5E73-BDFD-4033-9190-AA583117EBBF}" destId="{BC5547CC-91CB-465B-A223-3529A247BB48}" srcOrd="0" destOrd="0" parTransId="{DD3D9DDC-F982-4FC0-8654-A4AD27CBAD09}" sibTransId="{F89DC795-E588-40B3-A5BE-9816889E50BC}"/>
    <dgm:cxn modelId="{1F5C338A-F0EB-4504-B42B-352431A44EF1}" type="presOf" srcId="{FFA976D3-D50D-417D-A2DD-8A24757B2E9E}" destId="{0181A648-5B69-43CF-9C10-EFE91F627AEA}" srcOrd="1" destOrd="0" presId="urn:microsoft.com/office/officeart/2005/8/layout/lProcess2"/>
    <dgm:cxn modelId="{233688C9-D89C-4A8D-B057-1939B55C0D60}" type="presOf" srcId="{9C13E357-5D66-43EC-B474-D3ED5EB70468}" destId="{4F82A2A2-B6C3-4E0D-A0D2-525A2016BE01}" srcOrd="0" destOrd="0" presId="urn:microsoft.com/office/officeart/2005/8/layout/lProcess2"/>
    <dgm:cxn modelId="{3476A850-B6E3-4324-B2F7-780B2CA351BE}" srcId="{027E7590-F08F-40FF-8325-C03A3BC0B12E}" destId="{FDDE5E73-BDFD-4033-9190-AA583117EBBF}" srcOrd="2" destOrd="0" parTransId="{3248BF00-6BD2-468E-8075-8592D202BC39}" sibTransId="{C71F8720-17AD-4D41-9648-716B3E3C3DAF}"/>
    <dgm:cxn modelId="{E156ED1B-BDC4-49F3-BB2B-8D44B81B19FE}" type="presOf" srcId="{027E7590-F08F-40FF-8325-C03A3BC0B12E}" destId="{061EECFF-6DEB-4EA0-91A1-5EC981BD9FF8}" srcOrd="0" destOrd="0" presId="urn:microsoft.com/office/officeart/2005/8/layout/lProcess2"/>
    <dgm:cxn modelId="{76BB4F58-0F22-4F62-88DE-CDA20C7D01DC}" srcId="{027E7590-F08F-40FF-8325-C03A3BC0B12E}" destId="{FFA976D3-D50D-417D-A2DD-8A24757B2E9E}" srcOrd="0" destOrd="0" parTransId="{9CA92164-44E7-4DC1-A803-2B8FBDE041AD}" sibTransId="{02201790-F317-4897-9E89-DE1DB2B7F1BA}"/>
    <dgm:cxn modelId="{128876B5-1DE2-4EDF-9DB7-33283C7718F7}" srcId="{027E7590-F08F-40FF-8325-C03A3BC0B12E}" destId="{BF9F6B83-1031-4D2F-81B9-D885FF46CF3A}" srcOrd="1" destOrd="0" parTransId="{AE8C83EE-657B-43DA-9C87-814DCF6166AC}" sibTransId="{5C0DA19F-C9E3-49DE-B1D4-86E7280DAD9F}"/>
    <dgm:cxn modelId="{B7CDF3E0-2E93-4170-A1D0-31891861C72B}" type="presOf" srcId="{BF9F6B83-1031-4D2F-81B9-D885FF46CF3A}" destId="{2B7B6B8A-2D9E-4446-BE27-064954D6922A}" srcOrd="1" destOrd="0" presId="urn:microsoft.com/office/officeart/2005/8/layout/lProcess2"/>
    <dgm:cxn modelId="{17B530D6-885E-46A2-A873-60BEFF89ECA4}" srcId="{FFA976D3-D50D-417D-A2DD-8A24757B2E9E}" destId="{6D744114-441C-42ED-827A-9104FCE4BCD9}" srcOrd="0" destOrd="0" parTransId="{CE3ED578-0DC2-4556-B7C3-F2877ABB9A04}" sibTransId="{89F72F2D-FFF0-41D1-87BA-00D1C313A86A}"/>
    <dgm:cxn modelId="{74B9B060-CCAC-4614-B887-386F80540E3F}" type="presOf" srcId="{FDDE5E73-BDFD-4033-9190-AA583117EBBF}" destId="{FCDF1FC9-CD25-44E0-9D2A-20783E6C4961}" srcOrd="0" destOrd="0" presId="urn:microsoft.com/office/officeart/2005/8/layout/lProcess2"/>
    <dgm:cxn modelId="{D56EBD24-1008-469F-94D1-A0EE7AA156D2}" type="presOf" srcId="{FFA976D3-D50D-417D-A2DD-8A24757B2E9E}" destId="{29E52484-C7DF-4C3C-B631-6183F61B2D4A}" srcOrd="0" destOrd="0" presId="urn:microsoft.com/office/officeart/2005/8/layout/lProcess2"/>
    <dgm:cxn modelId="{C6B398A4-9A58-4292-A386-B0EABFFA9A9B}" type="presOf" srcId="{A3CFD967-B253-423C-A328-4A3CB26234AD}" destId="{C092ACDD-D1E7-4957-A495-63EE2133004B}" srcOrd="0" destOrd="0" presId="urn:microsoft.com/office/officeart/2005/8/layout/lProcess2"/>
    <dgm:cxn modelId="{264080AC-9EC2-4FDE-AAC1-BFECC5ED5AEA}" type="presOf" srcId="{6D744114-441C-42ED-827A-9104FCE4BCD9}" destId="{97EBFF93-F1EF-478F-AF7E-1558C7DACDCC}" srcOrd="0" destOrd="0" presId="urn:microsoft.com/office/officeart/2005/8/layout/lProcess2"/>
    <dgm:cxn modelId="{8A6D655F-AE0F-4F13-8979-73C990A27C35}" type="presOf" srcId="{BF9F6B83-1031-4D2F-81B9-D885FF46CF3A}" destId="{C200BDD7-E686-4856-8C2E-4693EEC78632}" srcOrd="0" destOrd="0" presId="urn:microsoft.com/office/officeart/2005/8/layout/lProcess2"/>
    <dgm:cxn modelId="{C064C06C-8F20-4E54-AB0C-504D06D61CF5}" srcId="{027E7590-F08F-40FF-8325-C03A3BC0B12E}" destId="{A3CFD967-B253-423C-A328-4A3CB26234AD}" srcOrd="3" destOrd="0" parTransId="{49EB6793-57B0-441B-BB3D-A484A290BCA8}" sibTransId="{B87340DD-4F11-4B95-A41A-0FBCDCF70DA6}"/>
    <dgm:cxn modelId="{F4A260B6-A043-49C3-97B3-D9C880A7A59E}" srcId="{BF9F6B83-1031-4D2F-81B9-D885FF46CF3A}" destId="{9C13E357-5D66-43EC-B474-D3ED5EB70468}" srcOrd="0" destOrd="0" parTransId="{F2F35257-0994-4930-9E67-5E317EDF5D0B}" sibTransId="{7B946BBA-EC1D-41B8-9051-CE2AAF0EADCB}"/>
    <dgm:cxn modelId="{53F3E244-3E46-4EF2-8867-7C85747C74EE}" type="presOf" srcId="{A3CFD967-B253-423C-A328-4A3CB26234AD}" destId="{ED3C5FA7-2E19-4EF2-8C35-63F6BEED7D3F}" srcOrd="1" destOrd="0" presId="urn:microsoft.com/office/officeart/2005/8/layout/lProcess2"/>
    <dgm:cxn modelId="{26E4ECA3-8711-47E5-BF85-049B2E2ABB23}" type="presOf" srcId="{BC5547CC-91CB-465B-A223-3529A247BB48}" destId="{4A4AA926-7E48-4C7B-8138-04091372E13D}" srcOrd="0" destOrd="0" presId="urn:microsoft.com/office/officeart/2005/8/layout/lProcess2"/>
    <dgm:cxn modelId="{7EE753D5-F3C9-417A-AEE0-994DDB99E7EA}" type="presOf" srcId="{FDDE5E73-BDFD-4033-9190-AA583117EBBF}" destId="{E65ED4F9-FBBC-46F2-B606-FDCCB5885C78}" srcOrd="1" destOrd="0" presId="urn:microsoft.com/office/officeart/2005/8/layout/lProcess2"/>
    <dgm:cxn modelId="{91A0C64A-EEC0-4FE6-9CE1-D5AA73DDAB07}" type="presParOf" srcId="{061EECFF-6DEB-4EA0-91A1-5EC981BD9FF8}" destId="{64E28F0F-245C-41EF-A81C-F48F8EACB9C3}" srcOrd="0" destOrd="0" presId="urn:microsoft.com/office/officeart/2005/8/layout/lProcess2"/>
    <dgm:cxn modelId="{16F1EEFF-8BCC-4D00-B0F6-BB41F2BA7643}" type="presParOf" srcId="{64E28F0F-245C-41EF-A81C-F48F8EACB9C3}" destId="{29E52484-C7DF-4C3C-B631-6183F61B2D4A}" srcOrd="0" destOrd="0" presId="urn:microsoft.com/office/officeart/2005/8/layout/lProcess2"/>
    <dgm:cxn modelId="{04E907DD-06AF-4C32-8F26-B82B017B35F2}" type="presParOf" srcId="{64E28F0F-245C-41EF-A81C-F48F8EACB9C3}" destId="{0181A648-5B69-43CF-9C10-EFE91F627AEA}" srcOrd="1" destOrd="0" presId="urn:microsoft.com/office/officeart/2005/8/layout/lProcess2"/>
    <dgm:cxn modelId="{FAB9E6E4-B036-40C3-A04A-8F57E66B9888}" type="presParOf" srcId="{64E28F0F-245C-41EF-A81C-F48F8EACB9C3}" destId="{731A1ECA-9155-4018-860D-29D638C2DB20}" srcOrd="2" destOrd="0" presId="urn:microsoft.com/office/officeart/2005/8/layout/lProcess2"/>
    <dgm:cxn modelId="{6A91E86F-B272-419D-BBE9-176FD4BEA4D9}" type="presParOf" srcId="{731A1ECA-9155-4018-860D-29D638C2DB20}" destId="{7B20D05E-7D02-4A74-88D1-7E9DF7515856}" srcOrd="0" destOrd="0" presId="urn:microsoft.com/office/officeart/2005/8/layout/lProcess2"/>
    <dgm:cxn modelId="{472CD570-9EA5-415F-9CC9-04C666E91181}" type="presParOf" srcId="{7B20D05E-7D02-4A74-88D1-7E9DF7515856}" destId="{97EBFF93-F1EF-478F-AF7E-1558C7DACDCC}" srcOrd="0" destOrd="0" presId="urn:microsoft.com/office/officeart/2005/8/layout/lProcess2"/>
    <dgm:cxn modelId="{7A1F50BF-0E7E-46AD-9034-27443E3F1FCA}" type="presParOf" srcId="{061EECFF-6DEB-4EA0-91A1-5EC981BD9FF8}" destId="{76407B25-8012-4037-8D9B-7337F678366B}" srcOrd="1" destOrd="0" presId="urn:microsoft.com/office/officeart/2005/8/layout/lProcess2"/>
    <dgm:cxn modelId="{E707DA13-7EFC-478F-BC15-44C02D13B535}" type="presParOf" srcId="{061EECFF-6DEB-4EA0-91A1-5EC981BD9FF8}" destId="{F1877BCE-FCAF-4970-8529-252CD316EDD3}" srcOrd="2" destOrd="0" presId="urn:microsoft.com/office/officeart/2005/8/layout/lProcess2"/>
    <dgm:cxn modelId="{EF94A2DE-4FA1-404E-A955-6676B89A8CC7}" type="presParOf" srcId="{F1877BCE-FCAF-4970-8529-252CD316EDD3}" destId="{C200BDD7-E686-4856-8C2E-4693EEC78632}" srcOrd="0" destOrd="0" presId="urn:microsoft.com/office/officeart/2005/8/layout/lProcess2"/>
    <dgm:cxn modelId="{9633ADF2-2CAA-413A-B479-6266B852F7CF}" type="presParOf" srcId="{F1877BCE-FCAF-4970-8529-252CD316EDD3}" destId="{2B7B6B8A-2D9E-4446-BE27-064954D6922A}" srcOrd="1" destOrd="0" presId="urn:microsoft.com/office/officeart/2005/8/layout/lProcess2"/>
    <dgm:cxn modelId="{C3C0CD50-C457-4073-ABFF-DF75340545B3}" type="presParOf" srcId="{F1877BCE-FCAF-4970-8529-252CD316EDD3}" destId="{0D37DEDE-2CA4-4B8D-A800-881D1A0DD6EF}" srcOrd="2" destOrd="0" presId="urn:microsoft.com/office/officeart/2005/8/layout/lProcess2"/>
    <dgm:cxn modelId="{090DA009-3D64-427D-ACB5-EEE0C305B7F5}" type="presParOf" srcId="{0D37DEDE-2CA4-4B8D-A800-881D1A0DD6EF}" destId="{81845882-41A0-447D-ADEA-F94CF4FA0A67}" srcOrd="0" destOrd="0" presId="urn:microsoft.com/office/officeart/2005/8/layout/lProcess2"/>
    <dgm:cxn modelId="{859EB01E-FCF6-4BC4-8834-38E84E70D20B}" type="presParOf" srcId="{81845882-41A0-447D-ADEA-F94CF4FA0A67}" destId="{4F82A2A2-B6C3-4E0D-A0D2-525A2016BE01}" srcOrd="0" destOrd="0" presId="urn:microsoft.com/office/officeart/2005/8/layout/lProcess2"/>
    <dgm:cxn modelId="{25056351-F3E0-41F4-B7D7-50A7B5065457}" type="presParOf" srcId="{061EECFF-6DEB-4EA0-91A1-5EC981BD9FF8}" destId="{8C8D4C15-0456-47EE-97C6-9B748AEB7462}" srcOrd="3" destOrd="0" presId="urn:microsoft.com/office/officeart/2005/8/layout/lProcess2"/>
    <dgm:cxn modelId="{9BA607BC-64A5-4822-8888-70C41F681DB1}" type="presParOf" srcId="{061EECFF-6DEB-4EA0-91A1-5EC981BD9FF8}" destId="{79B17A5A-04BF-4D14-A2DB-D7C69F31CFC4}" srcOrd="4" destOrd="0" presId="urn:microsoft.com/office/officeart/2005/8/layout/lProcess2"/>
    <dgm:cxn modelId="{4BE837A7-160A-4B7C-B58D-B5C5A470E204}" type="presParOf" srcId="{79B17A5A-04BF-4D14-A2DB-D7C69F31CFC4}" destId="{FCDF1FC9-CD25-44E0-9D2A-20783E6C4961}" srcOrd="0" destOrd="0" presId="urn:microsoft.com/office/officeart/2005/8/layout/lProcess2"/>
    <dgm:cxn modelId="{D221D356-4E5E-4FEA-9AA5-5B70BC794493}" type="presParOf" srcId="{79B17A5A-04BF-4D14-A2DB-D7C69F31CFC4}" destId="{E65ED4F9-FBBC-46F2-B606-FDCCB5885C78}" srcOrd="1" destOrd="0" presId="urn:microsoft.com/office/officeart/2005/8/layout/lProcess2"/>
    <dgm:cxn modelId="{89AF45FE-468A-439E-A91D-5B5BC78EE380}" type="presParOf" srcId="{79B17A5A-04BF-4D14-A2DB-D7C69F31CFC4}" destId="{5A8B48C9-032B-4C70-8AD4-0206E116820C}" srcOrd="2" destOrd="0" presId="urn:microsoft.com/office/officeart/2005/8/layout/lProcess2"/>
    <dgm:cxn modelId="{17C1B56B-B03D-4F20-B243-346A1421F4D4}" type="presParOf" srcId="{5A8B48C9-032B-4C70-8AD4-0206E116820C}" destId="{05BF8228-4983-4E2D-9106-A4C9ACAE40E1}" srcOrd="0" destOrd="0" presId="urn:microsoft.com/office/officeart/2005/8/layout/lProcess2"/>
    <dgm:cxn modelId="{F3AA3B4E-F155-449F-96D7-92C648274E42}" type="presParOf" srcId="{05BF8228-4983-4E2D-9106-A4C9ACAE40E1}" destId="{4A4AA926-7E48-4C7B-8138-04091372E13D}" srcOrd="0" destOrd="0" presId="urn:microsoft.com/office/officeart/2005/8/layout/lProcess2"/>
    <dgm:cxn modelId="{9895FF30-4D00-424C-A053-ED540DA14B3C}" type="presParOf" srcId="{061EECFF-6DEB-4EA0-91A1-5EC981BD9FF8}" destId="{8076DD86-510B-48F5-BED1-D39B28C3AAF6}" srcOrd="5" destOrd="0" presId="urn:microsoft.com/office/officeart/2005/8/layout/lProcess2"/>
    <dgm:cxn modelId="{9DE057EC-C9C9-4B35-ACCE-49ECE81CB530}" type="presParOf" srcId="{061EECFF-6DEB-4EA0-91A1-5EC981BD9FF8}" destId="{0C71B622-F75C-47BA-8A3D-CC86F8A7706D}" srcOrd="6" destOrd="0" presId="urn:microsoft.com/office/officeart/2005/8/layout/lProcess2"/>
    <dgm:cxn modelId="{CFA3B5F6-3B7A-40BB-87F9-BFEF8A528CC8}" type="presParOf" srcId="{0C71B622-F75C-47BA-8A3D-CC86F8A7706D}" destId="{C092ACDD-D1E7-4957-A495-63EE2133004B}" srcOrd="0" destOrd="0" presId="urn:microsoft.com/office/officeart/2005/8/layout/lProcess2"/>
    <dgm:cxn modelId="{F631FFB5-7FC2-4AB1-B8C3-C499FF3393BF}" type="presParOf" srcId="{0C71B622-F75C-47BA-8A3D-CC86F8A7706D}" destId="{ED3C5FA7-2E19-4EF2-8C35-63F6BEED7D3F}" srcOrd="1" destOrd="0" presId="urn:microsoft.com/office/officeart/2005/8/layout/lProcess2"/>
    <dgm:cxn modelId="{FF40AB73-79B5-44B5-BA08-2AF64991802F}" type="presParOf" srcId="{0C71B622-F75C-47BA-8A3D-CC86F8A7706D}" destId="{CB407316-17FA-47A7-8BA5-7AB0A281EC0E}" srcOrd="2" destOrd="0" presId="urn:microsoft.com/office/officeart/2005/8/layout/lProcess2"/>
    <dgm:cxn modelId="{7EB4F35D-DB7F-42A2-8FBF-88C43EBEC6D5}" type="presParOf" srcId="{CB407316-17FA-47A7-8BA5-7AB0A281EC0E}" destId="{95AAA1D2-D790-403E-8DD5-9DFEAE0D7EF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C316D-A3B4-449E-90C6-04415CF15238}">
      <dsp:nvSpPr>
        <dsp:cNvPr id="0" name=""/>
        <dsp:cNvSpPr/>
      </dsp:nvSpPr>
      <dsp:spPr>
        <a:xfrm>
          <a:off x="2187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Dimljeni losos</a:t>
          </a:r>
          <a:endParaRPr lang="hr-HR" sz="1500" kern="1200" dirty="0"/>
        </a:p>
      </dsp:txBody>
      <dsp:txXfrm>
        <a:off x="2187" y="527347"/>
        <a:ext cx="1735633" cy="1041380"/>
      </dsp:txXfrm>
    </dsp:sp>
    <dsp:sp modelId="{3A235322-9F3E-48A7-92D8-FCE946E9BC6D}">
      <dsp:nvSpPr>
        <dsp:cNvPr id="0" name=""/>
        <dsp:cNvSpPr/>
      </dsp:nvSpPr>
      <dsp:spPr>
        <a:xfrm>
          <a:off x="1911384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946577"/>
                <a:satOff val="-5382"/>
                <a:lumOff val="1729"/>
                <a:alphaOff val="0"/>
                <a:tint val="1000"/>
              </a:schemeClr>
            </a:gs>
            <a:gs pos="68000">
              <a:schemeClr val="accent4">
                <a:hueOff val="946577"/>
                <a:satOff val="-5382"/>
                <a:lumOff val="1729"/>
                <a:alphaOff val="0"/>
                <a:tint val="77000"/>
              </a:schemeClr>
            </a:gs>
            <a:gs pos="81000">
              <a:schemeClr val="accent4">
                <a:hueOff val="946577"/>
                <a:satOff val="-5382"/>
                <a:lumOff val="1729"/>
                <a:alphaOff val="0"/>
                <a:tint val="79000"/>
              </a:schemeClr>
            </a:gs>
            <a:gs pos="86000">
              <a:schemeClr val="accent4">
                <a:hueOff val="946577"/>
                <a:satOff val="-5382"/>
                <a:lumOff val="1729"/>
                <a:alphaOff val="0"/>
                <a:tint val="73000"/>
              </a:schemeClr>
            </a:gs>
            <a:gs pos="100000">
              <a:schemeClr val="accent4">
                <a:hueOff val="946577"/>
                <a:satOff val="-5382"/>
                <a:lumOff val="172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46577"/>
              <a:satOff val="-5382"/>
              <a:lumOff val="172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Pizza</a:t>
          </a:r>
          <a:endParaRPr lang="hr-HR" sz="1500" kern="1200" dirty="0"/>
        </a:p>
      </dsp:txBody>
      <dsp:txXfrm>
        <a:off x="1911384" y="527347"/>
        <a:ext cx="1735633" cy="1041380"/>
      </dsp:txXfrm>
    </dsp:sp>
    <dsp:sp modelId="{94FCDDFE-CEEE-4A0D-A255-145BC9A87226}">
      <dsp:nvSpPr>
        <dsp:cNvPr id="0" name=""/>
        <dsp:cNvSpPr/>
      </dsp:nvSpPr>
      <dsp:spPr>
        <a:xfrm>
          <a:off x="3820581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1893154"/>
                <a:satOff val="-10764"/>
                <a:lumOff val="3458"/>
                <a:alphaOff val="0"/>
                <a:tint val="1000"/>
              </a:schemeClr>
            </a:gs>
            <a:gs pos="68000">
              <a:schemeClr val="accent4">
                <a:hueOff val="1893154"/>
                <a:satOff val="-10764"/>
                <a:lumOff val="3458"/>
                <a:alphaOff val="0"/>
                <a:tint val="77000"/>
              </a:schemeClr>
            </a:gs>
            <a:gs pos="81000">
              <a:schemeClr val="accent4">
                <a:hueOff val="1893154"/>
                <a:satOff val="-10764"/>
                <a:lumOff val="3458"/>
                <a:alphaOff val="0"/>
                <a:tint val="79000"/>
              </a:schemeClr>
            </a:gs>
            <a:gs pos="86000">
              <a:schemeClr val="accent4">
                <a:hueOff val="1893154"/>
                <a:satOff val="-10764"/>
                <a:lumOff val="3458"/>
                <a:alphaOff val="0"/>
                <a:tint val="73000"/>
              </a:schemeClr>
            </a:gs>
            <a:gs pos="100000">
              <a:schemeClr val="accent4">
                <a:hueOff val="1893154"/>
                <a:satOff val="-10764"/>
                <a:lumOff val="345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893154"/>
              <a:satOff val="-10764"/>
              <a:lumOff val="345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Riža s umakom, piletinom, mesom u vrhnju, povrćem i gljivama</a:t>
          </a:r>
          <a:endParaRPr lang="hr-HR" sz="1500" kern="1200" dirty="0"/>
        </a:p>
      </dsp:txBody>
      <dsp:txXfrm>
        <a:off x="3820581" y="527347"/>
        <a:ext cx="1735633" cy="1041380"/>
      </dsp:txXfrm>
    </dsp:sp>
    <dsp:sp modelId="{0E294D31-DCE5-4582-9AB3-D9DB56A76C3E}">
      <dsp:nvSpPr>
        <dsp:cNvPr id="0" name=""/>
        <dsp:cNvSpPr/>
      </dsp:nvSpPr>
      <dsp:spPr>
        <a:xfrm>
          <a:off x="5729778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2839731"/>
                <a:satOff val="-16146"/>
                <a:lumOff val="5187"/>
                <a:alphaOff val="0"/>
                <a:tint val="1000"/>
              </a:schemeClr>
            </a:gs>
            <a:gs pos="68000">
              <a:schemeClr val="accent4">
                <a:hueOff val="2839731"/>
                <a:satOff val="-16146"/>
                <a:lumOff val="5187"/>
                <a:alphaOff val="0"/>
                <a:tint val="77000"/>
              </a:schemeClr>
            </a:gs>
            <a:gs pos="81000">
              <a:schemeClr val="accent4">
                <a:hueOff val="2839731"/>
                <a:satOff val="-16146"/>
                <a:lumOff val="5187"/>
                <a:alphaOff val="0"/>
                <a:tint val="79000"/>
              </a:schemeClr>
            </a:gs>
            <a:gs pos="86000">
              <a:schemeClr val="accent4">
                <a:hueOff val="2839731"/>
                <a:satOff val="-16146"/>
                <a:lumOff val="5187"/>
                <a:alphaOff val="0"/>
                <a:tint val="73000"/>
              </a:schemeClr>
            </a:gs>
            <a:gs pos="100000">
              <a:schemeClr val="accent4">
                <a:hueOff val="2839731"/>
                <a:satOff val="-16146"/>
                <a:lumOff val="518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839731"/>
              <a:satOff val="-16146"/>
              <a:lumOff val="518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Pašta na bilo koji način, sa špinatom, blitvom</a:t>
          </a:r>
          <a:endParaRPr lang="hr-HR" sz="1500" kern="1200" dirty="0"/>
        </a:p>
      </dsp:txBody>
      <dsp:txXfrm>
        <a:off x="5729778" y="527347"/>
        <a:ext cx="1735633" cy="1041380"/>
      </dsp:txXfrm>
    </dsp:sp>
    <dsp:sp modelId="{3DFF7EB9-224F-418F-83F3-C1D2043B1924}">
      <dsp:nvSpPr>
        <dsp:cNvPr id="0" name=""/>
        <dsp:cNvSpPr/>
      </dsp:nvSpPr>
      <dsp:spPr>
        <a:xfrm>
          <a:off x="2187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3786308"/>
                <a:satOff val="-21528"/>
                <a:lumOff val="6916"/>
                <a:alphaOff val="0"/>
                <a:tint val="1000"/>
              </a:schemeClr>
            </a:gs>
            <a:gs pos="68000">
              <a:schemeClr val="accent4">
                <a:hueOff val="3786308"/>
                <a:satOff val="-21528"/>
                <a:lumOff val="6916"/>
                <a:alphaOff val="0"/>
                <a:tint val="77000"/>
              </a:schemeClr>
            </a:gs>
            <a:gs pos="81000">
              <a:schemeClr val="accent4">
                <a:hueOff val="3786308"/>
                <a:satOff val="-21528"/>
                <a:lumOff val="6916"/>
                <a:alphaOff val="0"/>
                <a:tint val="79000"/>
              </a:schemeClr>
            </a:gs>
            <a:gs pos="86000">
              <a:schemeClr val="accent4">
                <a:hueOff val="3786308"/>
                <a:satOff val="-21528"/>
                <a:lumOff val="6916"/>
                <a:alphaOff val="0"/>
                <a:tint val="73000"/>
              </a:schemeClr>
            </a:gs>
            <a:gs pos="100000">
              <a:schemeClr val="accent4">
                <a:hueOff val="3786308"/>
                <a:satOff val="-21528"/>
                <a:lumOff val="691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3786308"/>
              <a:satOff val="-21528"/>
              <a:lumOff val="691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Palačinke, slatkiši i Čokolino</a:t>
          </a:r>
          <a:endParaRPr lang="hr-HR" sz="1500" kern="1200" dirty="0"/>
        </a:p>
      </dsp:txBody>
      <dsp:txXfrm>
        <a:off x="2187" y="1742291"/>
        <a:ext cx="1735633" cy="1041380"/>
      </dsp:txXfrm>
    </dsp:sp>
    <dsp:sp modelId="{7045303F-141D-4463-AEB1-9BC934B8B95E}">
      <dsp:nvSpPr>
        <dsp:cNvPr id="0" name=""/>
        <dsp:cNvSpPr/>
      </dsp:nvSpPr>
      <dsp:spPr>
        <a:xfrm>
          <a:off x="1911384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4732885"/>
                <a:satOff val="-26910"/>
                <a:lumOff val="8645"/>
                <a:alphaOff val="0"/>
                <a:tint val="1000"/>
              </a:schemeClr>
            </a:gs>
            <a:gs pos="68000">
              <a:schemeClr val="accent4">
                <a:hueOff val="4732885"/>
                <a:satOff val="-26910"/>
                <a:lumOff val="8645"/>
                <a:alphaOff val="0"/>
                <a:tint val="77000"/>
              </a:schemeClr>
            </a:gs>
            <a:gs pos="81000">
              <a:schemeClr val="accent4">
                <a:hueOff val="4732885"/>
                <a:satOff val="-26910"/>
                <a:lumOff val="8645"/>
                <a:alphaOff val="0"/>
                <a:tint val="79000"/>
              </a:schemeClr>
            </a:gs>
            <a:gs pos="86000">
              <a:schemeClr val="accent4">
                <a:hueOff val="4732885"/>
                <a:satOff val="-26910"/>
                <a:lumOff val="8645"/>
                <a:alphaOff val="0"/>
                <a:tint val="73000"/>
              </a:schemeClr>
            </a:gs>
            <a:gs pos="100000">
              <a:schemeClr val="accent4">
                <a:hueOff val="4732885"/>
                <a:satOff val="-26910"/>
                <a:lumOff val="864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732885"/>
              <a:satOff val="-26910"/>
              <a:lumOff val="86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Pohano meso i pomfrit</a:t>
          </a:r>
          <a:endParaRPr lang="hr-HR" sz="1500" kern="1200" dirty="0"/>
        </a:p>
      </dsp:txBody>
      <dsp:txXfrm>
        <a:off x="1911384" y="1742291"/>
        <a:ext cx="1735633" cy="1041380"/>
      </dsp:txXfrm>
    </dsp:sp>
    <dsp:sp modelId="{D57EAA3F-A997-471F-B7CF-CD6F86925E76}">
      <dsp:nvSpPr>
        <dsp:cNvPr id="0" name=""/>
        <dsp:cNvSpPr/>
      </dsp:nvSpPr>
      <dsp:spPr>
        <a:xfrm>
          <a:off x="3820581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5679462"/>
                <a:satOff val="-32292"/>
                <a:lumOff val="10375"/>
                <a:alphaOff val="0"/>
                <a:tint val="1000"/>
              </a:schemeClr>
            </a:gs>
            <a:gs pos="68000">
              <a:schemeClr val="accent4">
                <a:hueOff val="5679462"/>
                <a:satOff val="-32292"/>
                <a:lumOff val="10375"/>
                <a:alphaOff val="0"/>
                <a:tint val="77000"/>
              </a:schemeClr>
            </a:gs>
            <a:gs pos="81000">
              <a:schemeClr val="accent4">
                <a:hueOff val="5679462"/>
                <a:satOff val="-32292"/>
                <a:lumOff val="10375"/>
                <a:alphaOff val="0"/>
                <a:tint val="79000"/>
              </a:schemeClr>
            </a:gs>
            <a:gs pos="86000">
              <a:schemeClr val="accent4">
                <a:hueOff val="5679462"/>
                <a:satOff val="-32292"/>
                <a:lumOff val="10375"/>
                <a:alphaOff val="0"/>
                <a:tint val="73000"/>
              </a:schemeClr>
            </a:gs>
            <a:gs pos="100000">
              <a:schemeClr val="accent4">
                <a:hueOff val="5679462"/>
                <a:satOff val="-32292"/>
                <a:lumOff val="1037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679462"/>
              <a:satOff val="-32292"/>
              <a:lumOff val="1037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Ćufte i pire krompir</a:t>
          </a:r>
          <a:endParaRPr lang="hr-HR" sz="1500" kern="1200" dirty="0"/>
        </a:p>
      </dsp:txBody>
      <dsp:txXfrm>
        <a:off x="3820581" y="1742291"/>
        <a:ext cx="1735633" cy="1041380"/>
      </dsp:txXfrm>
    </dsp:sp>
    <dsp:sp modelId="{FD580C62-059B-4EA0-A979-F61FBE4412AB}">
      <dsp:nvSpPr>
        <dsp:cNvPr id="0" name=""/>
        <dsp:cNvSpPr/>
      </dsp:nvSpPr>
      <dsp:spPr>
        <a:xfrm>
          <a:off x="5729778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6626038"/>
                <a:satOff val="-37674"/>
                <a:lumOff val="12104"/>
                <a:alphaOff val="0"/>
                <a:tint val="1000"/>
              </a:schemeClr>
            </a:gs>
            <a:gs pos="68000">
              <a:schemeClr val="accent4">
                <a:hueOff val="6626038"/>
                <a:satOff val="-37674"/>
                <a:lumOff val="12104"/>
                <a:alphaOff val="0"/>
                <a:tint val="77000"/>
              </a:schemeClr>
            </a:gs>
            <a:gs pos="81000">
              <a:schemeClr val="accent4">
                <a:hueOff val="6626038"/>
                <a:satOff val="-37674"/>
                <a:lumOff val="12104"/>
                <a:alphaOff val="0"/>
                <a:tint val="79000"/>
              </a:schemeClr>
            </a:gs>
            <a:gs pos="86000">
              <a:schemeClr val="accent4">
                <a:hueOff val="6626038"/>
                <a:satOff val="-37674"/>
                <a:lumOff val="12104"/>
                <a:alphaOff val="0"/>
                <a:tint val="73000"/>
              </a:schemeClr>
            </a:gs>
            <a:gs pos="100000">
              <a:schemeClr val="accent4">
                <a:hueOff val="6626038"/>
                <a:satOff val="-37674"/>
                <a:lumOff val="1210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6626038"/>
              <a:satOff val="-37674"/>
              <a:lumOff val="1210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Juha</a:t>
          </a:r>
          <a:endParaRPr lang="hr-HR" sz="1500" kern="1200" dirty="0"/>
        </a:p>
      </dsp:txBody>
      <dsp:txXfrm>
        <a:off x="5729778" y="1742291"/>
        <a:ext cx="1735633" cy="1041380"/>
      </dsp:txXfrm>
    </dsp:sp>
    <dsp:sp modelId="{E3D85CA6-D80D-40DE-85FE-B1E95EC4364E}">
      <dsp:nvSpPr>
        <dsp:cNvPr id="0" name=""/>
        <dsp:cNvSpPr/>
      </dsp:nvSpPr>
      <dsp:spPr>
        <a:xfrm>
          <a:off x="2187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7572615"/>
                <a:satOff val="-43056"/>
                <a:lumOff val="13833"/>
                <a:alphaOff val="0"/>
                <a:tint val="1000"/>
              </a:schemeClr>
            </a:gs>
            <a:gs pos="68000">
              <a:schemeClr val="accent4">
                <a:hueOff val="7572615"/>
                <a:satOff val="-43056"/>
                <a:lumOff val="13833"/>
                <a:alphaOff val="0"/>
                <a:tint val="77000"/>
              </a:schemeClr>
            </a:gs>
            <a:gs pos="81000">
              <a:schemeClr val="accent4">
                <a:hueOff val="7572615"/>
                <a:satOff val="-43056"/>
                <a:lumOff val="13833"/>
                <a:alphaOff val="0"/>
                <a:tint val="79000"/>
              </a:schemeClr>
            </a:gs>
            <a:gs pos="86000">
              <a:schemeClr val="accent4">
                <a:hueOff val="7572615"/>
                <a:satOff val="-43056"/>
                <a:lumOff val="13833"/>
                <a:alphaOff val="0"/>
                <a:tint val="73000"/>
              </a:schemeClr>
            </a:gs>
            <a:gs pos="100000">
              <a:schemeClr val="accent4">
                <a:hueOff val="7572615"/>
                <a:satOff val="-43056"/>
                <a:lumOff val="1383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572615"/>
              <a:satOff val="-43056"/>
              <a:lumOff val="1383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Palenta i šugo</a:t>
          </a:r>
          <a:endParaRPr lang="hr-HR" sz="1500" kern="1200" dirty="0"/>
        </a:p>
      </dsp:txBody>
      <dsp:txXfrm>
        <a:off x="2187" y="2957234"/>
        <a:ext cx="1735633" cy="1041380"/>
      </dsp:txXfrm>
    </dsp:sp>
    <dsp:sp modelId="{8F478BCA-9B40-4E2B-8837-B0405DE180F5}">
      <dsp:nvSpPr>
        <dsp:cNvPr id="0" name=""/>
        <dsp:cNvSpPr/>
      </dsp:nvSpPr>
      <dsp:spPr>
        <a:xfrm>
          <a:off x="1911384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8519192"/>
                <a:satOff val="-48438"/>
                <a:lumOff val="15562"/>
                <a:alphaOff val="0"/>
                <a:tint val="1000"/>
              </a:schemeClr>
            </a:gs>
            <a:gs pos="68000">
              <a:schemeClr val="accent4">
                <a:hueOff val="8519192"/>
                <a:satOff val="-48438"/>
                <a:lumOff val="15562"/>
                <a:alphaOff val="0"/>
                <a:tint val="77000"/>
              </a:schemeClr>
            </a:gs>
            <a:gs pos="81000">
              <a:schemeClr val="accent4">
                <a:hueOff val="8519192"/>
                <a:satOff val="-48438"/>
                <a:lumOff val="15562"/>
                <a:alphaOff val="0"/>
                <a:tint val="79000"/>
              </a:schemeClr>
            </a:gs>
            <a:gs pos="86000">
              <a:schemeClr val="accent4">
                <a:hueOff val="8519192"/>
                <a:satOff val="-48438"/>
                <a:lumOff val="15562"/>
                <a:alphaOff val="0"/>
                <a:tint val="73000"/>
              </a:schemeClr>
            </a:gs>
            <a:gs pos="100000">
              <a:schemeClr val="accent4">
                <a:hueOff val="8519192"/>
                <a:satOff val="-48438"/>
                <a:lumOff val="1556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519192"/>
              <a:satOff val="-48438"/>
              <a:lumOff val="1556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Hamburger, pečenica</a:t>
          </a:r>
          <a:endParaRPr lang="hr-HR" sz="1500" kern="1200" dirty="0"/>
        </a:p>
      </dsp:txBody>
      <dsp:txXfrm>
        <a:off x="1911384" y="2957234"/>
        <a:ext cx="1735633" cy="1041380"/>
      </dsp:txXfrm>
    </dsp:sp>
    <dsp:sp modelId="{ACAA4C50-6CAE-42FB-B4D0-B292BDE115E8}">
      <dsp:nvSpPr>
        <dsp:cNvPr id="0" name=""/>
        <dsp:cNvSpPr/>
      </dsp:nvSpPr>
      <dsp:spPr>
        <a:xfrm>
          <a:off x="3820581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9465769"/>
                <a:satOff val="-53820"/>
                <a:lumOff val="17291"/>
                <a:alphaOff val="0"/>
                <a:tint val="1000"/>
              </a:schemeClr>
            </a:gs>
            <a:gs pos="68000">
              <a:schemeClr val="accent4">
                <a:hueOff val="9465769"/>
                <a:satOff val="-53820"/>
                <a:lumOff val="17291"/>
                <a:alphaOff val="0"/>
                <a:tint val="77000"/>
              </a:schemeClr>
            </a:gs>
            <a:gs pos="81000">
              <a:schemeClr val="accent4">
                <a:hueOff val="9465769"/>
                <a:satOff val="-53820"/>
                <a:lumOff val="17291"/>
                <a:alphaOff val="0"/>
                <a:tint val="79000"/>
              </a:schemeClr>
            </a:gs>
            <a:gs pos="86000">
              <a:schemeClr val="accent4">
                <a:hueOff val="9465769"/>
                <a:satOff val="-53820"/>
                <a:lumOff val="17291"/>
                <a:alphaOff val="0"/>
                <a:tint val="73000"/>
              </a:schemeClr>
            </a:gs>
            <a:gs pos="100000">
              <a:schemeClr val="accent4">
                <a:hueOff val="9465769"/>
                <a:satOff val="-53820"/>
                <a:lumOff val="1729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465769"/>
              <a:satOff val="-53820"/>
              <a:lumOff val="1729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Ražnjići i povrće</a:t>
          </a:r>
          <a:endParaRPr lang="hr-HR" sz="1500" kern="1200" dirty="0"/>
        </a:p>
      </dsp:txBody>
      <dsp:txXfrm>
        <a:off x="3820581" y="2957234"/>
        <a:ext cx="1735633" cy="1041380"/>
      </dsp:txXfrm>
    </dsp:sp>
    <dsp:sp modelId="{0CC76403-E455-4CEA-8E6F-0B516A4CD5A2}">
      <dsp:nvSpPr>
        <dsp:cNvPr id="0" name=""/>
        <dsp:cNvSpPr/>
      </dsp:nvSpPr>
      <dsp:spPr>
        <a:xfrm>
          <a:off x="5729778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Salata </a:t>
          </a:r>
          <a:endParaRPr lang="hr-HR" sz="1500" kern="1200" dirty="0"/>
        </a:p>
      </dsp:txBody>
      <dsp:txXfrm>
        <a:off x="5729778" y="2957234"/>
        <a:ext cx="1735633" cy="1041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7A919-FA07-4A8C-9103-B8E424481B6A}">
      <dsp:nvSpPr>
        <dsp:cNvPr id="0" name=""/>
        <dsp:cNvSpPr/>
      </dsp:nvSpPr>
      <dsp:spPr>
        <a:xfrm>
          <a:off x="131539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Lignje s palentom</a:t>
          </a:r>
          <a:endParaRPr lang="hr-HR" sz="1800" kern="1200" dirty="0"/>
        </a:p>
      </dsp:txBody>
      <dsp:txXfrm>
        <a:off x="131539" y="1097"/>
        <a:ext cx="1675469" cy="1005281"/>
      </dsp:txXfrm>
    </dsp:sp>
    <dsp:sp modelId="{D8842A8C-2FED-40E3-B605-9DA15FB764A5}">
      <dsp:nvSpPr>
        <dsp:cNvPr id="0" name=""/>
        <dsp:cNvSpPr/>
      </dsp:nvSpPr>
      <dsp:spPr>
        <a:xfrm>
          <a:off x="1974556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00950"/>
                <a:satOff val="-4554"/>
                <a:lumOff val="1463"/>
                <a:alphaOff val="0"/>
                <a:tint val="1000"/>
              </a:schemeClr>
            </a:gs>
            <a:gs pos="68000">
              <a:schemeClr val="accent4">
                <a:hueOff val="800950"/>
                <a:satOff val="-4554"/>
                <a:lumOff val="1463"/>
                <a:alphaOff val="0"/>
                <a:tint val="77000"/>
              </a:schemeClr>
            </a:gs>
            <a:gs pos="81000">
              <a:schemeClr val="accent4">
                <a:hueOff val="800950"/>
                <a:satOff val="-4554"/>
                <a:lumOff val="1463"/>
                <a:alphaOff val="0"/>
                <a:tint val="79000"/>
              </a:schemeClr>
            </a:gs>
            <a:gs pos="86000">
              <a:schemeClr val="accent4">
                <a:hueOff val="800950"/>
                <a:satOff val="-4554"/>
                <a:lumOff val="1463"/>
                <a:alphaOff val="0"/>
                <a:tint val="73000"/>
              </a:schemeClr>
            </a:gs>
            <a:gs pos="100000">
              <a:schemeClr val="accent4">
                <a:hueOff val="800950"/>
                <a:satOff val="-4554"/>
                <a:lumOff val="146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00950"/>
              <a:satOff val="-4554"/>
              <a:lumOff val="146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Maneštru s kukuruzom</a:t>
          </a:r>
          <a:endParaRPr lang="hr-HR" sz="1800" kern="1200" dirty="0"/>
        </a:p>
      </dsp:txBody>
      <dsp:txXfrm>
        <a:off x="1974556" y="1097"/>
        <a:ext cx="1675469" cy="1005281"/>
      </dsp:txXfrm>
    </dsp:sp>
    <dsp:sp modelId="{ADBCBE69-F6E4-4D6D-9EFE-6F3644767582}">
      <dsp:nvSpPr>
        <dsp:cNvPr id="0" name=""/>
        <dsp:cNvSpPr/>
      </dsp:nvSpPr>
      <dsp:spPr>
        <a:xfrm>
          <a:off x="3817573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1601899"/>
                <a:satOff val="-9108"/>
                <a:lumOff val="2926"/>
                <a:alphaOff val="0"/>
                <a:tint val="1000"/>
              </a:schemeClr>
            </a:gs>
            <a:gs pos="68000">
              <a:schemeClr val="accent4">
                <a:hueOff val="1601899"/>
                <a:satOff val="-9108"/>
                <a:lumOff val="2926"/>
                <a:alphaOff val="0"/>
                <a:tint val="77000"/>
              </a:schemeClr>
            </a:gs>
            <a:gs pos="81000">
              <a:schemeClr val="accent4">
                <a:hueOff val="1601899"/>
                <a:satOff val="-9108"/>
                <a:lumOff val="2926"/>
                <a:alphaOff val="0"/>
                <a:tint val="79000"/>
              </a:schemeClr>
            </a:gs>
            <a:gs pos="86000">
              <a:schemeClr val="accent4">
                <a:hueOff val="1601899"/>
                <a:satOff val="-9108"/>
                <a:lumOff val="2926"/>
                <a:alphaOff val="0"/>
                <a:tint val="73000"/>
              </a:schemeClr>
            </a:gs>
            <a:gs pos="100000">
              <a:schemeClr val="accent4">
                <a:hueOff val="1601899"/>
                <a:satOff val="-9108"/>
                <a:lumOff val="292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601899"/>
              <a:satOff val="-9108"/>
              <a:lumOff val="292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Jotu</a:t>
          </a:r>
          <a:endParaRPr lang="hr-HR" sz="1800" kern="1200" dirty="0"/>
        </a:p>
      </dsp:txBody>
      <dsp:txXfrm>
        <a:off x="3817573" y="1097"/>
        <a:ext cx="1675469" cy="1005281"/>
      </dsp:txXfrm>
    </dsp:sp>
    <dsp:sp modelId="{CABA2274-DD47-4868-98CE-1B17C23413E6}">
      <dsp:nvSpPr>
        <dsp:cNvPr id="0" name=""/>
        <dsp:cNvSpPr/>
      </dsp:nvSpPr>
      <dsp:spPr>
        <a:xfrm>
          <a:off x="5660590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2402849"/>
                <a:satOff val="-13662"/>
                <a:lumOff val="4389"/>
                <a:alphaOff val="0"/>
                <a:tint val="1000"/>
              </a:schemeClr>
            </a:gs>
            <a:gs pos="68000">
              <a:schemeClr val="accent4">
                <a:hueOff val="2402849"/>
                <a:satOff val="-13662"/>
                <a:lumOff val="4389"/>
                <a:alphaOff val="0"/>
                <a:tint val="77000"/>
              </a:schemeClr>
            </a:gs>
            <a:gs pos="81000">
              <a:schemeClr val="accent4">
                <a:hueOff val="2402849"/>
                <a:satOff val="-13662"/>
                <a:lumOff val="4389"/>
                <a:alphaOff val="0"/>
                <a:tint val="79000"/>
              </a:schemeClr>
            </a:gs>
            <a:gs pos="86000">
              <a:schemeClr val="accent4">
                <a:hueOff val="2402849"/>
                <a:satOff val="-13662"/>
                <a:lumOff val="4389"/>
                <a:alphaOff val="0"/>
                <a:tint val="73000"/>
              </a:schemeClr>
            </a:gs>
            <a:gs pos="100000">
              <a:schemeClr val="accent4">
                <a:hueOff val="2402849"/>
                <a:satOff val="-13662"/>
                <a:lumOff val="438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402849"/>
              <a:satOff val="-13662"/>
              <a:lumOff val="43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Pasulj</a:t>
          </a:r>
          <a:endParaRPr lang="hr-HR" sz="1800" kern="1200" dirty="0"/>
        </a:p>
      </dsp:txBody>
      <dsp:txXfrm>
        <a:off x="5660590" y="1097"/>
        <a:ext cx="1675469" cy="1005281"/>
      </dsp:txXfrm>
    </dsp:sp>
    <dsp:sp modelId="{E712773E-E417-46F2-B690-F5DA3BD18EFA}">
      <dsp:nvSpPr>
        <dsp:cNvPr id="0" name=""/>
        <dsp:cNvSpPr/>
      </dsp:nvSpPr>
      <dsp:spPr>
        <a:xfrm>
          <a:off x="131539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3203799"/>
                <a:satOff val="-18216"/>
                <a:lumOff val="5852"/>
                <a:alphaOff val="0"/>
                <a:tint val="1000"/>
              </a:schemeClr>
            </a:gs>
            <a:gs pos="68000">
              <a:schemeClr val="accent4">
                <a:hueOff val="3203799"/>
                <a:satOff val="-18216"/>
                <a:lumOff val="5852"/>
                <a:alphaOff val="0"/>
                <a:tint val="77000"/>
              </a:schemeClr>
            </a:gs>
            <a:gs pos="81000">
              <a:schemeClr val="accent4">
                <a:hueOff val="3203799"/>
                <a:satOff val="-18216"/>
                <a:lumOff val="5852"/>
                <a:alphaOff val="0"/>
                <a:tint val="79000"/>
              </a:schemeClr>
            </a:gs>
            <a:gs pos="86000">
              <a:schemeClr val="accent4">
                <a:hueOff val="3203799"/>
                <a:satOff val="-18216"/>
                <a:lumOff val="5852"/>
                <a:alphaOff val="0"/>
                <a:tint val="73000"/>
              </a:schemeClr>
            </a:gs>
            <a:gs pos="100000">
              <a:schemeClr val="accent4">
                <a:hueOff val="3203799"/>
                <a:satOff val="-18216"/>
                <a:lumOff val="585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3203799"/>
              <a:satOff val="-18216"/>
              <a:lumOff val="585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Rižu s povrćem</a:t>
          </a:r>
          <a:endParaRPr lang="hr-HR" sz="1800" kern="1200" dirty="0"/>
        </a:p>
      </dsp:txBody>
      <dsp:txXfrm>
        <a:off x="131539" y="1173926"/>
        <a:ext cx="1675469" cy="1005281"/>
      </dsp:txXfrm>
    </dsp:sp>
    <dsp:sp modelId="{2C389652-5C7A-4D59-8A6C-6CDD785AC78A}">
      <dsp:nvSpPr>
        <dsp:cNvPr id="0" name=""/>
        <dsp:cNvSpPr/>
      </dsp:nvSpPr>
      <dsp:spPr>
        <a:xfrm>
          <a:off x="1974556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4004748"/>
                <a:satOff val="-22770"/>
                <a:lumOff val="7315"/>
                <a:alphaOff val="0"/>
                <a:tint val="1000"/>
              </a:schemeClr>
            </a:gs>
            <a:gs pos="68000">
              <a:schemeClr val="accent4">
                <a:hueOff val="4004748"/>
                <a:satOff val="-22770"/>
                <a:lumOff val="7315"/>
                <a:alphaOff val="0"/>
                <a:tint val="77000"/>
              </a:schemeClr>
            </a:gs>
            <a:gs pos="81000">
              <a:schemeClr val="accent4">
                <a:hueOff val="4004748"/>
                <a:satOff val="-22770"/>
                <a:lumOff val="7315"/>
                <a:alphaOff val="0"/>
                <a:tint val="79000"/>
              </a:schemeClr>
            </a:gs>
            <a:gs pos="86000">
              <a:schemeClr val="accent4">
                <a:hueOff val="4004748"/>
                <a:satOff val="-22770"/>
                <a:lumOff val="7315"/>
                <a:alphaOff val="0"/>
                <a:tint val="73000"/>
              </a:schemeClr>
            </a:gs>
            <a:gs pos="100000">
              <a:schemeClr val="accent4">
                <a:hueOff val="4004748"/>
                <a:satOff val="-22770"/>
                <a:lumOff val="731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004748"/>
              <a:satOff val="-22770"/>
              <a:lumOff val="731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Ribu</a:t>
          </a:r>
          <a:endParaRPr lang="hr-HR" sz="1800" kern="1200" dirty="0"/>
        </a:p>
      </dsp:txBody>
      <dsp:txXfrm>
        <a:off x="1974556" y="1173926"/>
        <a:ext cx="1675469" cy="1005281"/>
      </dsp:txXfrm>
    </dsp:sp>
    <dsp:sp modelId="{E979EA5A-2201-4F3D-825F-37981DDC39C6}">
      <dsp:nvSpPr>
        <dsp:cNvPr id="0" name=""/>
        <dsp:cNvSpPr/>
      </dsp:nvSpPr>
      <dsp:spPr>
        <a:xfrm>
          <a:off x="3817573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4805698"/>
                <a:satOff val="-27324"/>
                <a:lumOff val="8778"/>
                <a:alphaOff val="0"/>
                <a:tint val="1000"/>
              </a:schemeClr>
            </a:gs>
            <a:gs pos="68000">
              <a:schemeClr val="accent4">
                <a:hueOff val="4805698"/>
                <a:satOff val="-27324"/>
                <a:lumOff val="8778"/>
                <a:alphaOff val="0"/>
                <a:tint val="77000"/>
              </a:schemeClr>
            </a:gs>
            <a:gs pos="81000">
              <a:schemeClr val="accent4">
                <a:hueOff val="4805698"/>
                <a:satOff val="-27324"/>
                <a:lumOff val="8778"/>
                <a:alphaOff val="0"/>
                <a:tint val="79000"/>
              </a:schemeClr>
            </a:gs>
            <a:gs pos="86000">
              <a:schemeClr val="accent4">
                <a:hueOff val="4805698"/>
                <a:satOff val="-27324"/>
                <a:lumOff val="8778"/>
                <a:alphaOff val="0"/>
                <a:tint val="73000"/>
              </a:schemeClr>
            </a:gs>
            <a:gs pos="100000">
              <a:schemeClr val="accent4">
                <a:hueOff val="4805698"/>
                <a:satOff val="-27324"/>
                <a:lumOff val="877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805698"/>
              <a:satOff val="-27324"/>
              <a:lumOff val="877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Lisnato tijesto sa sirom </a:t>
          </a:r>
          <a:endParaRPr lang="hr-HR" sz="1800" kern="1200" dirty="0"/>
        </a:p>
      </dsp:txBody>
      <dsp:txXfrm>
        <a:off x="3817573" y="1173926"/>
        <a:ext cx="1675469" cy="1005281"/>
      </dsp:txXfrm>
    </dsp:sp>
    <dsp:sp modelId="{8E53F605-E068-4219-BF14-6B57446F03B5}">
      <dsp:nvSpPr>
        <dsp:cNvPr id="0" name=""/>
        <dsp:cNvSpPr/>
      </dsp:nvSpPr>
      <dsp:spPr>
        <a:xfrm>
          <a:off x="5660590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5606648"/>
                <a:satOff val="-31878"/>
                <a:lumOff val="10242"/>
                <a:alphaOff val="0"/>
                <a:tint val="1000"/>
              </a:schemeClr>
            </a:gs>
            <a:gs pos="68000">
              <a:schemeClr val="accent4">
                <a:hueOff val="5606648"/>
                <a:satOff val="-31878"/>
                <a:lumOff val="10242"/>
                <a:alphaOff val="0"/>
                <a:tint val="77000"/>
              </a:schemeClr>
            </a:gs>
            <a:gs pos="81000">
              <a:schemeClr val="accent4">
                <a:hueOff val="5606648"/>
                <a:satOff val="-31878"/>
                <a:lumOff val="10242"/>
                <a:alphaOff val="0"/>
                <a:tint val="79000"/>
              </a:schemeClr>
            </a:gs>
            <a:gs pos="86000">
              <a:schemeClr val="accent4">
                <a:hueOff val="5606648"/>
                <a:satOff val="-31878"/>
                <a:lumOff val="10242"/>
                <a:alphaOff val="0"/>
                <a:tint val="73000"/>
              </a:schemeClr>
            </a:gs>
            <a:gs pos="100000">
              <a:schemeClr val="accent4">
                <a:hueOff val="5606648"/>
                <a:satOff val="-31878"/>
                <a:lumOff val="1024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606648"/>
              <a:satOff val="-31878"/>
              <a:lumOff val="1024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Juhu</a:t>
          </a:r>
          <a:endParaRPr lang="hr-HR" sz="1800" kern="1200" dirty="0"/>
        </a:p>
      </dsp:txBody>
      <dsp:txXfrm>
        <a:off x="5660590" y="1173926"/>
        <a:ext cx="1675469" cy="1005281"/>
      </dsp:txXfrm>
    </dsp:sp>
    <dsp:sp modelId="{8522B003-7AAB-43FD-9C10-2554C88BA47A}">
      <dsp:nvSpPr>
        <dsp:cNvPr id="0" name=""/>
        <dsp:cNvSpPr/>
      </dsp:nvSpPr>
      <dsp:spPr>
        <a:xfrm>
          <a:off x="131539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6407597"/>
                <a:satOff val="-36432"/>
                <a:lumOff val="11705"/>
                <a:alphaOff val="0"/>
                <a:tint val="1000"/>
              </a:schemeClr>
            </a:gs>
            <a:gs pos="68000">
              <a:schemeClr val="accent4">
                <a:hueOff val="6407597"/>
                <a:satOff val="-36432"/>
                <a:lumOff val="11705"/>
                <a:alphaOff val="0"/>
                <a:tint val="77000"/>
              </a:schemeClr>
            </a:gs>
            <a:gs pos="81000">
              <a:schemeClr val="accent4">
                <a:hueOff val="6407597"/>
                <a:satOff val="-36432"/>
                <a:lumOff val="11705"/>
                <a:alphaOff val="0"/>
                <a:tint val="79000"/>
              </a:schemeClr>
            </a:gs>
            <a:gs pos="86000">
              <a:schemeClr val="accent4">
                <a:hueOff val="6407597"/>
                <a:satOff val="-36432"/>
                <a:lumOff val="11705"/>
                <a:alphaOff val="0"/>
                <a:tint val="73000"/>
              </a:schemeClr>
            </a:gs>
            <a:gs pos="100000">
              <a:schemeClr val="accent4">
                <a:hueOff val="6407597"/>
                <a:satOff val="-36432"/>
                <a:lumOff val="1170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6407597"/>
              <a:satOff val="-36432"/>
              <a:lumOff val="1170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Američke palačinke</a:t>
          </a:r>
          <a:endParaRPr lang="hr-HR" sz="1800" kern="1200" dirty="0"/>
        </a:p>
      </dsp:txBody>
      <dsp:txXfrm>
        <a:off x="131539" y="2346754"/>
        <a:ext cx="1675469" cy="1005281"/>
      </dsp:txXfrm>
    </dsp:sp>
    <dsp:sp modelId="{86CCAE6E-2265-4644-8775-E4A300FFFBA6}">
      <dsp:nvSpPr>
        <dsp:cNvPr id="0" name=""/>
        <dsp:cNvSpPr/>
      </dsp:nvSpPr>
      <dsp:spPr>
        <a:xfrm>
          <a:off x="1974556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7208547"/>
                <a:satOff val="-40986"/>
                <a:lumOff val="13168"/>
                <a:alphaOff val="0"/>
                <a:tint val="1000"/>
              </a:schemeClr>
            </a:gs>
            <a:gs pos="68000">
              <a:schemeClr val="accent4">
                <a:hueOff val="7208547"/>
                <a:satOff val="-40986"/>
                <a:lumOff val="13168"/>
                <a:alphaOff val="0"/>
                <a:tint val="77000"/>
              </a:schemeClr>
            </a:gs>
            <a:gs pos="81000">
              <a:schemeClr val="accent4">
                <a:hueOff val="7208547"/>
                <a:satOff val="-40986"/>
                <a:lumOff val="13168"/>
                <a:alphaOff val="0"/>
                <a:tint val="79000"/>
              </a:schemeClr>
            </a:gs>
            <a:gs pos="86000">
              <a:schemeClr val="accent4">
                <a:hueOff val="7208547"/>
                <a:satOff val="-40986"/>
                <a:lumOff val="13168"/>
                <a:alphaOff val="0"/>
                <a:tint val="73000"/>
              </a:schemeClr>
            </a:gs>
            <a:gs pos="100000">
              <a:schemeClr val="accent4">
                <a:hueOff val="7208547"/>
                <a:satOff val="-40986"/>
                <a:lumOff val="1316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208547"/>
              <a:satOff val="-40986"/>
              <a:lumOff val="1316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Musaku </a:t>
          </a:r>
          <a:endParaRPr lang="hr-HR" sz="1800" kern="1200" dirty="0"/>
        </a:p>
      </dsp:txBody>
      <dsp:txXfrm>
        <a:off x="1974556" y="2346754"/>
        <a:ext cx="1675469" cy="1005281"/>
      </dsp:txXfrm>
    </dsp:sp>
    <dsp:sp modelId="{ADCCE974-A02B-4AD5-9175-3A19C9BB9C45}">
      <dsp:nvSpPr>
        <dsp:cNvPr id="0" name=""/>
        <dsp:cNvSpPr/>
      </dsp:nvSpPr>
      <dsp:spPr>
        <a:xfrm>
          <a:off x="3817573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009496"/>
                <a:satOff val="-45540"/>
                <a:lumOff val="14631"/>
                <a:alphaOff val="0"/>
                <a:tint val="1000"/>
              </a:schemeClr>
            </a:gs>
            <a:gs pos="68000">
              <a:schemeClr val="accent4">
                <a:hueOff val="8009496"/>
                <a:satOff val="-45540"/>
                <a:lumOff val="14631"/>
                <a:alphaOff val="0"/>
                <a:tint val="77000"/>
              </a:schemeClr>
            </a:gs>
            <a:gs pos="81000">
              <a:schemeClr val="accent4">
                <a:hueOff val="8009496"/>
                <a:satOff val="-45540"/>
                <a:lumOff val="14631"/>
                <a:alphaOff val="0"/>
                <a:tint val="79000"/>
              </a:schemeClr>
            </a:gs>
            <a:gs pos="86000">
              <a:schemeClr val="accent4">
                <a:hueOff val="8009496"/>
                <a:satOff val="-45540"/>
                <a:lumOff val="14631"/>
                <a:alphaOff val="0"/>
                <a:tint val="73000"/>
              </a:schemeClr>
            </a:gs>
            <a:gs pos="100000">
              <a:schemeClr val="accent4">
                <a:hueOff val="8009496"/>
                <a:satOff val="-45540"/>
                <a:lumOff val="1463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009496"/>
              <a:satOff val="-45540"/>
              <a:lumOff val="1463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Špinat </a:t>
          </a:r>
          <a:endParaRPr lang="hr-HR" sz="1800" kern="1200" dirty="0"/>
        </a:p>
      </dsp:txBody>
      <dsp:txXfrm>
        <a:off x="3817573" y="2346754"/>
        <a:ext cx="1675469" cy="1005281"/>
      </dsp:txXfrm>
    </dsp:sp>
    <dsp:sp modelId="{DE857743-F9F8-4350-9B36-62A2A4543CF8}">
      <dsp:nvSpPr>
        <dsp:cNvPr id="0" name=""/>
        <dsp:cNvSpPr/>
      </dsp:nvSpPr>
      <dsp:spPr>
        <a:xfrm>
          <a:off x="5660590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810446"/>
                <a:satOff val="-50094"/>
                <a:lumOff val="16094"/>
                <a:alphaOff val="0"/>
                <a:tint val="1000"/>
              </a:schemeClr>
            </a:gs>
            <a:gs pos="68000">
              <a:schemeClr val="accent4">
                <a:hueOff val="8810446"/>
                <a:satOff val="-50094"/>
                <a:lumOff val="16094"/>
                <a:alphaOff val="0"/>
                <a:tint val="77000"/>
              </a:schemeClr>
            </a:gs>
            <a:gs pos="81000">
              <a:schemeClr val="accent4">
                <a:hueOff val="8810446"/>
                <a:satOff val="-50094"/>
                <a:lumOff val="16094"/>
                <a:alphaOff val="0"/>
                <a:tint val="79000"/>
              </a:schemeClr>
            </a:gs>
            <a:gs pos="86000">
              <a:schemeClr val="accent4">
                <a:hueOff val="8810446"/>
                <a:satOff val="-50094"/>
                <a:lumOff val="16094"/>
                <a:alphaOff val="0"/>
                <a:tint val="73000"/>
              </a:schemeClr>
            </a:gs>
            <a:gs pos="100000">
              <a:schemeClr val="accent4">
                <a:hueOff val="8810446"/>
                <a:satOff val="-50094"/>
                <a:lumOff val="1609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810446"/>
              <a:satOff val="-50094"/>
              <a:lumOff val="1609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Slastice, voćnu salatu</a:t>
          </a:r>
          <a:endParaRPr lang="hr-HR" sz="1800" kern="1200" dirty="0"/>
        </a:p>
      </dsp:txBody>
      <dsp:txXfrm>
        <a:off x="5660590" y="2346754"/>
        <a:ext cx="1675469" cy="1005281"/>
      </dsp:txXfrm>
    </dsp:sp>
    <dsp:sp modelId="{28310E93-0347-4ACD-8103-BEFE7591C613}">
      <dsp:nvSpPr>
        <dsp:cNvPr id="0" name=""/>
        <dsp:cNvSpPr/>
      </dsp:nvSpPr>
      <dsp:spPr>
        <a:xfrm>
          <a:off x="1974556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9611396"/>
                <a:satOff val="-54648"/>
                <a:lumOff val="17557"/>
                <a:alphaOff val="0"/>
                <a:tint val="1000"/>
              </a:schemeClr>
            </a:gs>
            <a:gs pos="68000">
              <a:schemeClr val="accent4">
                <a:hueOff val="9611396"/>
                <a:satOff val="-54648"/>
                <a:lumOff val="17557"/>
                <a:alphaOff val="0"/>
                <a:tint val="77000"/>
              </a:schemeClr>
            </a:gs>
            <a:gs pos="81000">
              <a:schemeClr val="accent4">
                <a:hueOff val="9611396"/>
                <a:satOff val="-54648"/>
                <a:lumOff val="17557"/>
                <a:alphaOff val="0"/>
                <a:tint val="79000"/>
              </a:schemeClr>
            </a:gs>
            <a:gs pos="86000">
              <a:schemeClr val="accent4">
                <a:hueOff val="9611396"/>
                <a:satOff val="-54648"/>
                <a:lumOff val="17557"/>
                <a:alphaOff val="0"/>
                <a:tint val="73000"/>
              </a:schemeClr>
            </a:gs>
            <a:gs pos="100000">
              <a:schemeClr val="accent4">
                <a:hueOff val="9611396"/>
                <a:satOff val="-54648"/>
                <a:lumOff val="1755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611396"/>
              <a:satOff val="-54648"/>
              <a:lumOff val="1755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Tost </a:t>
          </a:r>
          <a:endParaRPr lang="hr-HR" sz="1800" kern="1200" dirty="0"/>
        </a:p>
      </dsp:txBody>
      <dsp:txXfrm>
        <a:off x="1974556" y="3519583"/>
        <a:ext cx="1675469" cy="1005281"/>
      </dsp:txXfrm>
    </dsp:sp>
    <dsp:sp modelId="{5C76A45C-C030-4E8F-B160-0FEA50BE3AC3}">
      <dsp:nvSpPr>
        <dsp:cNvPr id="0" name=""/>
        <dsp:cNvSpPr/>
      </dsp:nvSpPr>
      <dsp:spPr>
        <a:xfrm>
          <a:off x="3817573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Ne: zadovoljan sam jelovnikom</a:t>
          </a:r>
          <a:endParaRPr lang="hr-HR" sz="1800" kern="1200" dirty="0"/>
        </a:p>
      </dsp:txBody>
      <dsp:txXfrm>
        <a:off x="3817573" y="3519583"/>
        <a:ext cx="1675469" cy="10052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2FFD7-B14B-41D2-AEB0-9B6B57621236}">
      <dsp:nvSpPr>
        <dsp:cNvPr id="0" name=""/>
        <dsp:cNvSpPr/>
      </dsp:nvSpPr>
      <dsp:spPr>
        <a:xfrm>
          <a:off x="911" y="396537"/>
          <a:ext cx="3318123" cy="1659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500" kern="1200" dirty="0" smtClean="0"/>
            <a:t>Ne </a:t>
          </a:r>
          <a:endParaRPr lang="hr-HR" sz="6500" kern="1200" dirty="0"/>
        </a:p>
      </dsp:txBody>
      <dsp:txXfrm>
        <a:off x="49503" y="445129"/>
        <a:ext cx="3220939" cy="1561877"/>
      </dsp:txXfrm>
    </dsp:sp>
    <dsp:sp modelId="{AA9BA26B-A60F-4D94-A679-95CA91B9D6A3}">
      <dsp:nvSpPr>
        <dsp:cNvPr id="0" name=""/>
        <dsp:cNvSpPr/>
      </dsp:nvSpPr>
      <dsp:spPr>
        <a:xfrm>
          <a:off x="4148565" y="396537"/>
          <a:ext cx="3318123" cy="1659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500" kern="1200" dirty="0" smtClean="0"/>
            <a:t>Da</a:t>
          </a:r>
          <a:endParaRPr lang="hr-HR" sz="6500" kern="1200" dirty="0"/>
        </a:p>
      </dsp:txBody>
      <dsp:txXfrm>
        <a:off x="4197157" y="445129"/>
        <a:ext cx="3220939" cy="1561877"/>
      </dsp:txXfrm>
    </dsp:sp>
    <dsp:sp modelId="{D89AB51A-5CAA-43DE-97F5-995409FC0695}">
      <dsp:nvSpPr>
        <dsp:cNvPr id="0" name=""/>
        <dsp:cNvSpPr/>
      </dsp:nvSpPr>
      <dsp:spPr>
        <a:xfrm>
          <a:off x="4480377" y="2055598"/>
          <a:ext cx="331812" cy="1244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296"/>
              </a:lnTo>
              <a:lnTo>
                <a:pt x="331812" y="124429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0909-D3D4-4B10-BCB2-7A4CE67798B3}">
      <dsp:nvSpPr>
        <dsp:cNvPr id="0" name=""/>
        <dsp:cNvSpPr/>
      </dsp:nvSpPr>
      <dsp:spPr>
        <a:xfrm>
          <a:off x="4812189" y="2470364"/>
          <a:ext cx="2654498" cy="1659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Pizza, pašteta, prepikantne kobasice, maneštra, kajgana, grašak, riba i zelje, palenta, sirni ili čokoladni namaz, sladoled, jaja s krastavcima ili salatom, cikla, pašta s gljivama, puding, jela s mljevenim mesom, paštu s tunom, varivo</a:t>
          </a:r>
          <a:endParaRPr lang="hr-HR" sz="1400" kern="1200" dirty="0"/>
        </a:p>
      </dsp:txBody>
      <dsp:txXfrm>
        <a:off x="4860781" y="2518956"/>
        <a:ext cx="2557314" cy="1561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986CA-2D00-4A7E-B613-69BCE82830B4}">
      <dsp:nvSpPr>
        <dsp:cNvPr id="0" name=""/>
        <dsp:cNvSpPr/>
      </dsp:nvSpPr>
      <dsp:spPr>
        <a:xfrm>
          <a:off x="116681" y="2282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Žitarice i mlijeko, kukuruzne ili čokoladne pahuljice i jogurt</a:t>
          </a:r>
          <a:endParaRPr lang="hr-HR" sz="2200" kern="1200" dirty="0"/>
        </a:p>
      </dsp:txBody>
      <dsp:txXfrm>
        <a:off x="116681" y="2282"/>
        <a:ext cx="2260699" cy="1356419"/>
      </dsp:txXfrm>
    </dsp:sp>
    <dsp:sp modelId="{51617730-768B-478E-AB78-2100ADEE8DA0}">
      <dsp:nvSpPr>
        <dsp:cNvPr id="0" name=""/>
        <dsp:cNvSpPr/>
      </dsp:nvSpPr>
      <dsp:spPr>
        <a:xfrm>
          <a:off x="2603450" y="2282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1487478"/>
                <a:satOff val="-8457"/>
                <a:lumOff val="2717"/>
                <a:alphaOff val="0"/>
                <a:tint val="1000"/>
              </a:schemeClr>
            </a:gs>
            <a:gs pos="68000">
              <a:schemeClr val="accent4">
                <a:hueOff val="1487478"/>
                <a:satOff val="-8457"/>
                <a:lumOff val="2717"/>
                <a:alphaOff val="0"/>
                <a:tint val="77000"/>
              </a:schemeClr>
            </a:gs>
            <a:gs pos="81000">
              <a:schemeClr val="accent4">
                <a:hueOff val="1487478"/>
                <a:satOff val="-8457"/>
                <a:lumOff val="2717"/>
                <a:alphaOff val="0"/>
                <a:tint val="79000"/>
              </a:schemeClr>
            </a:gs>
            <a:gs pos="86000">
              <a:schemeClr val="accent4">
                <a:hueOff val="1487478"/>
                <a:satOff val="-8457"/>
                <a:lumOff val="2717"/>
                <a:alphaOff val="0"/>
                <a:tint val="73000"/>
              </a:schemeClr>
            </a:gs>
            <a:gs pos="100000">
              <a:schemeClr val="accent4">
                <a:hueOff val="1487478"/>
                <a:satOff val="-8457"/>
                <a:lumOff val="271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487478"/>
              <a:satOff val="-8457"/>
              <a:lumOff val="271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Keksi</a:t>
          </a:r>
          <a:endParaRPr lang="hr-HR" sz="2200" kern="1200" dirty="0"/>
        </a:p>
      </dsp:txBody>
      <dsp:txXfrm>
        <a:off x="2603450" y="2282"/>
        <a:ext cx="2260699" cy="1356419"/>
      </dsp:txXfrm>
    </dsp:sp>
    <dsp:sp modelId="{24108A14-DD62-4EEB-8DD4-FD00F669D8BE}">
      <dsp:nvSpPr>
        <dsp:cNvPr id="0" name=""/>
        <dsp:cNvSpPr/>
      </dsp:nvSpPr>
      <dsp:spPr>
        <a:xfrm>
          <a:off x="5090219" y="2282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2974956"/>
                <a:satOff val="-16915"/>
                <a:lumOff val="5434"/>
                <a:alphaOff val="0"/>
                <a:tint val="1000"/>
              </a:schemeClr>
            </a:gs>
            <a:gs pos="68000">
              <a:schemeClr val="accent4">
                <a:hueOff val="2974956"/>
                <a:satOff val="-16915"/>
                <a:lumOff val="5434"/>
                <a:alphaOff val="0"/>
                <a:tint val="77000"/>
              </a:schemeClr>
            </a:gs>
            <a:gs pos="81000">
              <a:schemeClr val="accent4">
                <a:hueOff val="2974956"/>
                <a:satOff val="-16915"/>
                <a:lumOff val="5434"/>
                <a:alphaOff val="0"/>
                <a:tint val="79000"/>
              </a:schemeClr>
            </a:gs>
            <a:gs pos="86000">
              <a:schemeClr val="accent4">
                <a:hueOff val="2974956"/>
                <a:satOff val="-16915"/>
                <a:lumOff val="5434"/>
                <a:alphaOff val="0"/>
                <a:tint val="73000"/>
              </a:schemeClr>
            </a:gs>
            <a:gs pos="100000">
              <a:schemeClr val="accent4">
                <a:hueOff val="2974956"/>
                <a:satOff val="-16915"/>
                <a:lumOff val="543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974956"/>
              <a:satOff val="-16915"/>
              <a:lumOff val="54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Kroasan, krofna s marmeladom</a:t>
          </a:r>
          <a:endParaRPr lang="hr-HR" sz="2200" kern="1200" dirty="0"/>
        </a:p>
      </dsp:txBody>
      <dsp:txXfrm>
        <a:off x="5090219" y="2282"/>
        <a:ext cx="2260699" cy="1356419"/>
      </dsp:txXfrm>
    </dsp:sp>
    <dsp:sp modelId="{F64DBE82-DA4C-4B23-9216-50BEC3B9268C}">
      <dsp:nvSpPr>
        <dsp:cNvPr id="0" name=""/>
        <dsp:cNvSpPr/>
      </dsp:nvSpPr>
      <dsp:spPr>
        <a:xfrm>
          <a:off x="116681" y="1584771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4462434"/>
                <a:satOff val="-25372"/>
                <a:lumOff val="8151"/>
                <a:alphaOff val="0"/>
                <a:tint val="1000"/>
              </a:schemeClr>
            </a:gs>
            <a:gs pos="68000">
              <a:schemeClr val="accent4">
                <a:hueOff val="4462434"/>
                <a:satOff val="-25372"/>
                <a:lumOff val="8151"/>
                <a:alphaOff val="0"/>
                <a:tint val="77000"/>
              </a:schemeClr>
            </a:gs>
            <a:gs pos="81000">
              <a:schemeClr val="accent4">
                <a:hueOff val="4462434"/>
                <a:satOff val="-25372"/>
                <a:lumOff val="8151"/>
                <a:alphaOff val="0"/>
                <a:tint val="79000"/>
              </a:schemeClr>
            </a:gs>
            <a:gs pos="86000">
              <a:schemeClr val="accent4">
                <a:hueOff val="4462434"/>
                <a:satOff val="-25372"/>
                <a:lumOff val="8151"/>
                <a:alphaOff val="0"/>
                <a:tint val="73000"/>
              </a:schemeClr>
            </a:gs>
            <a:gs pos="100000">
              <a:schemeClr val="accent4">
                <a:hueOff val="4462434"/>
                <a:satOff val="-25372"/>
                <a:lumOff val="815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462434"/>
              <a:satOff val="-25372"/>
              <a:lumOff val="815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Bijeli ili voćni jogurt </a:t>
          </a:r>
          <a:endParaRPr lang="hr-HR" sz="2200" kern="1200" dirty="0"/>
        </a:p>
      </dsp:txBody>
      <dsp:txXfrm>
        <a:off x="116681" y="1584771"/>
        <a:ext cx="2260699" cy="1356419"/>
      </dsp:txXfrm>
    </dsp:sp>
    <dsp:sp modelId="{FBD9BABB-F2B5-41AE-AAE0-90A428D0FB14}">
      <dsp:nvSpPr>
        <dsp:cNvPr id="0" name=""/>
        <dsp:cNvSpPr/>
      </dsp:nvSpPr>
      <dsp:spPr>
        <a:xfrm>
          <a:off x="2603450" y="1584771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5949912"/>
                <a:satOff val="-33830"/>
                <a:lumOff val="10869"/>
                <a:alphaOff val="0"/>
                <a:tint val="1000"/>
              </a:schemeClr>
            </a:gs>
            <a:gs pos="68000">
              <a:schemeClr val="accent4">
                <a:hueOff val="5949912"/>
                <a:satOff val="-33830"/>
                <a:lumOff val="10869"/>
                <a:alphaOff val="0"/>
                <a:tint val="77000"/>
              </a:schemeClr>
            </a:gs>
            <a:gs pos="81000">
              <a:schemeClr val="accent4">
                <a:hueOff val="5949912"/>
                <a:satOff val="-33830"/>
                <a:lumOff val="10869"/>
                <a:alphaOff val="0"/>
                <a:tint val="79000"/>
              </a:schemeClr>
            </a:gs>
            <a:gs pos="86000">
              <a:schemeClr val="accent4">
                <a:hueOff val="5949912"/>
                <a:satOff val="-33830"/>
                <a:lumOff val="10869"/>
                <a:alphaOff val="0"/>
                <a:tint val="73000"/>
              </a:schemeClr>
            </a:gs>
            <a:gs pos="100000">
              <a:schemeClr val="accent4">
                <a:hueOff val="5949912"/>
                <a:satOff val="-33830"/>
                <a:lumOff val="1086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949912"/>
              <a:satOff val="-33830"/>
              <a:lumOff val="1086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Čokolino, Nutella</a:t>
          </a:r>
          <a:endParaRPr lang="hr-HR" sz="2200" kern="1200" dirty="0"/>
        </a:p>
      </dsp:txBody>
      <dsp:txXfrm>
        <a:off x="2603450" y="1584771"/>
        <a:ext cx="2260699" cy="1356419"/>
      </dsp:txXfrm>
    </dsp:sp>
    <dsp:sp modelId="{193F2A56-E4E3-4269-B30F-92D394B9483C}">
      <dsp:nvSpPr>
        <dsp:cNvPr id="0" name=""/>
        <dsp:cNvSpPr/>
      </dsp:nvSpPr>
      <dsp:spPr>
        <a:xfrm>
          <a:off x="5090219" y="1584771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7437390"/>
                <a:satOff val="-42287"/>
                <a:lumOff val="13586"/>
                <a:alphaOff val="0"/>
                <a:tint val="1000"/>
              </a:schemeClr>
            </a:gs>
            <a:gs pos="68000">
              <a:schemeClr val="accent4">
                <a:hueOff val="7437390"/>
                <a:satOff val="-42287"/>
                <a:lumOff val="13586"/>
                <a:alphaOff val="0"/>
                <a:tint val="77000"/>
              </a:schemeClr>
            </a:gs>
            <a:gs pos="81000">
              <a:schemeClr val="accent4">
                <a:hueOff val="7437390"/>
                <a:satOff val="-42287"/>
                <a:lumOff val="13586"/>
                <a:alphaOff val="0"/>
                <a:tint val="79000"/>
              </a:schemeClr>
            </a:gs>
            <a:gs pos="86000">
              <a:schemeClr val="accent4">
                <a:hueOff val="7437390"/>
                <a:satOff val="-42287"/>
                <a:lumOff val="13586"/>
                <a:alphaOff val="0"/>
                <a:tint val="73000"/>
              </a:schemeClr>
            </a:gs>
            <a:gs pos="100000">
              <a:schemeClr val="accent4">
                <a:hueOff val="7437390"/>
                <a:satOff val="-42287"/>
                <a:lumOff val="1358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437390"/>
              <a:satOff val="-42287"/>
              <a:lumOff val="1358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Kakao, mlijeko, kava</a:t>
          </a:r>
          <a:endParaRPr lang="hr-HR" sz="2200" kern="1200" dirty="0"/>
        </a:p>
      </dsp:txBody>
      <dsp:txXfrm>
        <a:off x="5090219" y="1584771"/>
        <a:ext cx="2260699" cy="1356419"/>
      </dsp:txXfrm>
    </dsp:sp>
    <dsp:sp modelId="{DA4F0B09-B869-484E-874D-27D74D6B025C}">
      <dsp:nvSpPr>
        <dsp:cNvPr id="0" name=""/>
        <dsp:cNvSpPr/>
      </dsp:nvSpPr>
      <dsp:spPr>
        <a:xfrm>
          <a:off x="1360065" y="3167261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8924868"/>
                <a:satOff val="-50745"/>
                <a:lumOff val="16303"/>
                <a:alphaOff val="0"/>
                <a:tint val="1000"/>
              </a:schemeClr>
            </a:gs>
            <a:gs pos="68000">
              <a:schemeClr val="accent4">
                <a:hueOff val="8924868"/>
                <a:satOff val="-50745"/>
                <a:lumOff val="16303"/>
                <a:alphaOff val="0"/>
                <a:tint val="77000"/>
              </a:schemeClr>
            </a:gs>
            <a:gs pos="81000">
              <a:schemeClr val="accent4">
                <a:hueOff val="8924868"/>
                <a:satOff val="-50745"/>
                <a:lumOff val="16303"/>
                <a:alphaOff val="0"/>
                <a:tint val="79000"/>
              </a:schemeClr>
            </a:gs>
            <a:gs pos="86000">
              <a:schemeClr val="accent4">
                <a:hueOff val="8924868"/>
                <a:satOff val="-50745"/>
                <a:lumOff val="16303"/>
                <a:alphaOff val="0"/>
                <a:tint val="73000"/>
              </a:schemeClr>
            </a:gs>
            <a:gs pos="100000">
              <a:schemeClr val="accent4">
                <a:hueOff val="8924868"/>
                <a:satOff val="-50745"/>
                <a:lumOff val="1630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924868"/>
              <a:satOff val="-50745"/>
              <a:lumOff val="1630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Sendvič s namazom</a:t>
          </a:r>
          <a:endParaRPr lang="hr-HR" sz="2200" kern="1200" dirty="0"/>
        </a:p>
      </dsp:txBody>
      <dsp:txXfrm>
        <a:off x="1360065" y="3167261"/>
        <a:ext cx="2260699" cy="1356419"/>
      </dsp:txXfrm>
    </dsp:sp>
    <dsp:sp modelId="{1E83C76E-541D-4716-B597-CC61F998A073}">
      <dsp:nvSpPr>
        <dsp:cNvPr id="0" name=""/>
        <dsp:cNvSpPr/>
      </dsp:nvSpPr>
      <dsp:spPr>
        <a:xfrm>
          <a:off x="3846834" y="3167261"/>
          <a:ext cx="2260699" cy="1356419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Jaja </a:t>
          </a:r>
          <a:endParaRPr lang="hr-HR" sz="2200" kern="1200" dirty="0"/>
        </a:p>
      </dsp:txBody>
      <dsp:txXfrm>
        <a:off x="3846834" y="3167261"/>
        <a:ext cx="2260699" cy="1356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EECF6-4852-4F06-895B-B3BD045ECD86}">
      <dsp:nvSpPr>
        <dsp:cNvPr id="0" name=""/>
        <dsp:cNvSpPr/>
      </dsp:nvSpPr>
      <dsp:spPr>
        <a:xfrm>
          <a:off x="2187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Meso (pečena piletina, pohano meso) i pomfrit ili pire krompir</a:t>
          </a:r>
          <a:endParaRPr lang="hr-HR" sz="1700" kern="1200" dirty="0"/>
        </a:p>
      </dsp:txBody>
      <dsp:txXfrm>
        <a:off x="2187" y="527347"/>
        <a:ext cx="1735633" cy="1041380"/>
      </dsp:txXfrm>
    </dsp:sp>
    <dsp:sp modelId="{CC803CA3-C6B8-4DE8-BEE2-9DBC408763F6}">
      <dsp:nvSpPr>
        <dsp:cNvPr id="0" name=""/>
        <dsp:cNvSpPr/>
      </dsp:nvSpPr>
      <dsp:spPr>
        <a:xfrm>
          <a:off x="1911384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946577"/>
                <a:satOff val="-5382"/>
                <a:lumOff val="1729"/>
                <a:alphaOff val="0"/>
                <a:tint val="1000"/>
              </a:schemeClr>
            </a:gs>
            <a:gs pos="68000">
              <a:schemeClr val="accent4">
                <a:hueOff val="946577"/>
                <a:satOff val="-5382"/>
                <a:lumOff val="1729"/>
                <a:alphaOff val="0"/>
                <a:tint val="77000"/>
              </a:schemeClr>
            </a:gs>
            <a:gs pos="81000">
              <a:schemeClr val="accent4">
                <a:hueOff val="946577"/>
                <a:satOff val="-5382"/>
                <a:lumOff val="1729"/>
                <a:alphaOff val="0"/>
                <a:tint val="79000"/>
              </a:schemeClr>
            </a:gs>
            <a:gs pos="86000">
              <a:schemeClr val="accent4">
                <a:hueOff val="946577"/>
                <a:satOff val="-5382"/>
                <a:lumOff val="1729"/>
                <a:alphaOff val="0"/>
                <a:tint val="73000"/>
              </a:schemeClr>
            </a:gs>
            <a:gs pos="100000">
              <a:schemeClr val="accent4">
                <a:hueOff val="946577"/>
                <a:satOff val="-5382"/>
                <a:lumOff val="172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46577"/>
              <a:satOff val="-5382"/>
              <a:lumOff val="172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Ćufte, pljeskavice </a:t>
          </a:r>
          <a:endParaRPr lang="hr-HR" sz="1700" kern="1200" dirty="0"/>
        </a:p>
      </dsp:txBody>
      <dsp:txXfrm>
        <a:off x="1911384" y="527347"/>
        <a:ext cx="1735633" cy="1041380"/>
      </dsp:txXfrm>
    </dsp:sp>
    <dsp:sp modelId="{B94DE1A8-1C14-4F68-9748-6F4086AA064B}">
      <dsp:nvSpPr>
        <dsp:cNvPr id="0" name=""/>
        <dsp:cNvSpPr/>
      </dsp:nvSpPr>
      <dsp:spPr>
        <a:xfrm>
          <a:off x="3820581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1893154"/>
                <a:satOff val="-10764"/>
                <a:lumOff val="3458"/>
                <a:alphaOff val="0"/>
                <a:tint val="1000"/>
              </a:schemeClr>
            </a:gs>
            <a:gs pos="68000">
              <a:schemeClr val="accent4">
                <a:hueOff val="1893154"/>
                <a:satOff val="-10764"/>
                <a:lumOff val="3458"/>
                <a:alphaOff val="0"/>
                <a:tint val="77000"/>
              </a:schemeClr>
            </a:gs>
            <a:gs pos="81000">
              <a:schemeClr val="accent4">
                <a:hueOff val="1893154"/>
                <a:satOff val="-10764"/>
                <a:lumOff val="3458"/>
                <a:alphaOff val="0"/>
                <a:tint val="79000"/>
              </a:schemeClr>
            </a:gs>
            <a:gs pos="86000">
              <a:schemeClr val="accent4">
                <a:hueOff val="1893154"/>
                <a:satOff val="-10764"/>
                <a:lumOff val="3458"/>
                <a:alphaOff val="0"/>
                <a:tint val="73000"/>
              </a:schemeClr>
            </a:gs>
            <a:gs pos="100000">
              <a:schemeClr val="accent4">
                <a:hueOff val="1893154"/>
                <a:satOff val="-10764"/>
                <a:lumOff val="345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893154"/>
              <a:satOff val="-10764"/>
              <a:lumOff val="345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Lignje ili šugo s palentom</a:t>
          </a:r>
          <a:endParaRPr lang="hr-HR" sz="1700" kern="1200" dirty="0"/>
        </a:p>
      </dsp:txBody>
      <dsp:txXfrm>
        <a:off x="3820581" y="527347"/>
        <a:ext cx="1735633" cy="1041380"/>
      </dsp:txXfrm>
    </dsp:sp>
    <dsp:sp modelId="{8ABEB6FD-9B16-4BFA-948B-322DFC279978}">
      <dsp:nvSpPr>
        <dsp:cNvPr id="0" name=""/>
        <dsp:cNvSpPr/>
      </dsp:nvSpPr>
      <dsp:spPr>
        <a:xfrm>
          <a:off x="5729778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2839731"/>
                <a:satOff val="-16146"/>
                <a:lumOff val="5187"/>
                <a:alphaOff val="0"/>
                <a:tint val="1000"/>
              </a:schemeClr>
            </a:gs>
            <a:gs pos="68000">
              <a:schemeClr val="accent4">
                <a:hueOff val="2839731"/>
                <a:satOff val="-16146"/>
                <a:lumOff val="5187"/>
                <a:alphaOff val="0"/>
                <a:tint val="77000"/>
              </a:schemeClr>
            </a:gs>
            <a:gs pos="81000">
              <a:schemeClr val="accent4">
                <a:hueOff val="2839731"/>
                <a:satOff val="-16146"/>
                <a:lumOff val="5187"/>
                <a:alphaOff val="0"/>
                <a:tint val="79000"/>
              </a:schemeClr>
            </a:gs>
            <a:gs pos="86000">
              <a:schemeClr val="accent4">
                <a:hueOff val="2839731"/>
                <a:satOff val="-16146"/>
                <a:lumOff val="5187"/>
                <a:alphaOff val="0"/>
                <a:tint val="73000"/>
              </a:schemeClr>
            </a:gs>
            <a:gs pos="100000">
              <a:schemeClr val="accent4">
                <a:hueOff val="2839731"/>
                <a:satOff val="-16146"/>
                <a:lumOff val="518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839731"/>
              <a:satOff val="-16146"/>
              <a:lumOff val="518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Krompir</a:t>
          </a:r>
          <a:endParaRPr lang="hr-HR" sz="1700" kern="1200" dirty="0"/>
        </a:p>
      </dsp:txBody>
      <dsp:txXfrm>
        <a:off x="5729778" y="527347"/>
        <a:ext cx="1735633" cy="1041380"/>
      </dsp:txXfrm>
    </dsp:sp>
    <dsp:sp modelId="{6D6B1AF2-8AAF-4BAD-AD30-79B8C4BCA2DB}">
      <dsp:nvSpPr>
        <dsp:cNvPr id="0" name=""/>
        <dsp:cNvSpPr/>
      </dsp:nvSpPr>
      <dsp:spPr>
        <a:xfrm>
          <a:off x="2187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3786308"/>
                <a:satOff val="-21528"/>
                <a:lumOff val="6916"/>
                <a:alphaOff val="0"/>
                <a:tint val="1000"/>
              </a:schemeClr>
            </a:gs>
            <a:gs pos="68000">
              <a:schemeClr val="accent4">
                <a:hueOff val="3786308"/>
                <a:satOff val="-21528"/>
                <a:lumOff val="6916"/>
                <a:alphaOff val="0"/>
                <a:tint val="77000"/>
              </a:schemeClr>
            </a:gs>
            <a:gs pos="81000">
              <a:schemeClr val="accent4">
                <a:hueOff val="3786308"/>
                <a:satOff val="-21528"/>
                <a:lumOff val="6916"/>
                <a:alphaOff val="0"/>
                <a:tint val="79000"/>
              </a:schemeClr>
            </a:gs>
            <a:gs pos="86000">
              <a:schemeClr val="accent4">
                <a:hueOff val="3786308"/>
                <a:satOff val="-21528"/>
                <a:lumOff val="6916"/>
                <a:alphaOff val="0"/>
                <a:tint val="73000"/>
              </a:schemeClr>
            </a:gs>
            <a:gs pos="100000">
              <a:schemeClr val="accent4">
                <a:hueOff val="3786308"/>
                <a:satOff val="-21528"/>
                <a:lumOff val="691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3786308"/>
              <a:satOff val="-21528"/>
              <a:lumOff val="691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Maneštra</a:t>
          </a:r>
          <a:endParaRPr lang="hr-HR" sz="1700" kern="1200" dirty="0"/>
        </a:p>
      </dsp:txBody>
      <dsp:txXfrm>
        <a:off x="2187" y="1742291"/>
        <a:ext cx="1735633" cy="1041380"/>
      </dsp:txXfrm>
    </dsp:sp>
    <dsp:sp modelId="{5D6C7370-FCC7-43A8-85A3-803F8797FA2B}">
      <dsp:nvSpPr>
        <dsp:cNvPr id="0" name=""/>
        <dsp:cNvSpPr/>
      </dsp:nvSpPr>
      <dsp:spPr>
        <a:xfrm>
          <a:off x="1911384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4732885"/>
                <a:satOff val="-26910"/>
                <a:lumOff val="8645"/>
                <a:alphaOff val="0"/>
                <a:tint val="1000"/>
              </a:schemeClr>
            </a:gs>
            <a:gs pos="68000">
              <a:schemeClr val="accent4">
                <a:hueOff val="4732885"/>
                <a:satOff val="-26910"/>
                <a:lumOff val="8645"/>
                <a:alphaOff val="0"/>
                <a:tint val="77000"/>
              </a:schemeClr>
            </a:gs>
            <a:gs pos="81000">
              <a:schemeClr val="accent4">
                <a:hueOff val="4732885"/>
                <a:satOff val="-26910"/>
                <a:lumOff val="8645"/>
                <a:alphaOff val="0"/>
                <a:tint val="79000"/>
              </a:schemeClr>
            </a:gs>
            <a:gs pos="86000">
              <a:schemeClr val="accent4">
                <a:hueOff val="4732885"/>
                <a:satOff val="-26910"/>
                <a:lumOff val="8645"/>
                <a:alphaOff val="0"/>
                <a:tint val="73000"/>
              </a:schemeClr>
            </a:gs>
            <a:gs pos="100000">
              <a:schemeClr val="accent4">
                <a:hueOff val="4732885"/>
                <a:satOff val="-26910"/>
                <a:lumOff val="864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732885"/>
              <a:satOff val="-26910"/>
              <a:lumOff val="86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Juha (gobova, prežgana, goveđa)</a:t>
          </a:r>
          <a:endParaRPr lang="hr-HR" sz="1700" kern="1200" dirty="0"/>
        </a:p>
      </dsp:txBody>
      <dsp:txXfrm>
        <a:off x="1911384" y="1742291"/>
        <a:ext cx="1735633" cy="1041380"/>
      </dsp:txXfrm>
    </dsp:sp>
    <dsp:sp modelId="{C11616F4-844A-47EE-AC24-016EA5F660D9}">
      <dsp:nvSpPr>
        <dsp:cNvPr id="0" name=""/>
        <dsp:cNvSpPr/>
      </dsp:nvSpPr>
      <dsp:spPr>
        <a:xfrm>
          <a:off x="3820581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5679462"/>
                <a:satOff val="-32292"/>
                <a:lumOff val="10375"/>
                <a:alphaOff val="0"/>
                <a:tint val="1000"/>
              </a:schemeClr>
            </a:gs>
            <a:gs pos="68000">
              <a:schemeClr val="accent4">
                <a:hueOff val="5679462"/>
                <a:satOff val="-32292"/>
                <a:lumOff val="10375"/>
                <a:alphaOff val="0"/>
                <a:tint val="77000"/>
              </a:schemeClr>
            </a:gs>
            <a:gs pos="81000">
              <a:schemeClr val="accent4">
                <a:hueOff val="5679462"/>
                <a:satOff val="-32292"/>
                <a:lumOff val="10375"/>
                <a:alphaOff val="0"/>
                <a:tint val="79000"/>
              </a:schemeClr>
            </a:gs>
            <a:gs pos="86000">
              <a:schemeClr val="accent4">
                <a:hueOff val="5679462"/>
                <a:satOff val="-32292"/>
                <a:lumOff val="10375"/>
                <a:alphaOff val="0"/>
                <a:tint val="73000"/>
              </a:schemeClr>
            </a:gs>
            <a:gs pos="100000">
              <a:schemeClr val="accent4">
                <a:hueOff val="5679462"/>
                <a:satOff val="-32292"/>
                <a:lumOff val="1037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679462"/>
              <a:satOff val="-32292"/>
              <a:lumOff val="1037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Salata</a:t>
          </a:r>
          <a:endParaRPr lang="hr-HR" sz="1700" kern="1200" dirty="0"/>
        </a:p>
      </dsp:txBody>
      <dsp:txXfrm>
        <a:off x="3820581" y="1742291"/>
        <a:ext cx="1735633" cy="1041380"/>
      </dsp:txXfrm>
    </dsp:sp>
    <dsp:sp modelId="{DF7B4A12-BB59-4B10-933B-B47A130728D7}">
      <dsp:nvSpPr>
        <dsp:cNvPr id="0" name=""/>
        <dsp:cNvSpPr/>
      </dsp:nvSpPr>
      <dsp:spPr>
        <a:xfrm>
          <a:off x="5729778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6626038"/>
                <a:satOff val="-37674"/>
                <a:lumOff val="12104"/>
                <a:alphaOff val="0"/>
                <a:tint val="1000"/>
              </a:schemeClr>
            </a:gs>
            <a:gs pos="68000">
              <a:schemeClr val="accent4">
                <a:hueOff val="6626038"/>
                <a:satOff val="-37674"/>
                <a:lumOff val="12104"/>
                <a:alphaOff val="0"/>
                <a:tint val="77000"/>
              </a:schemeClr>
            </a:gs>
            <a:gs pos="81000">
              <a:schemeClr val="accent4">
                <a:hueOff val="6626038"/>
                <a:satOff val="-37674"/>
                <a:lumOff val="12104"/>
                <a:alphaOff val="0"/>
                <a:tint val="79000"/>
              </a:schemeClr>
            </a:gs>
            <a:gs pos="86000">
              <a:schemeClr val="accent4">
                <a:hueOff val="6626038"/>
                <a:satOff val="-37674"/>
                <a:lumOff val="12104"/>
                <a:alphaOff val="0"/>
                <a:tint val="73000"/>
              </a:schemeClr>
            </a:gs>
            <a:gs pos="100000">
              <a:schemeClr val="accent4">
                <a:hueOff val="6626038"/>
                <a:satOff val="-37674"/>
                <a:lumOff val="1210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6626038"/>
              <a:satOff val="-37674"/>
              <a:lumOff val="1210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Tjestenina ili njoki s umakom ili šugom </a:t>
          </a:r>
          <a:endParaRPr lang="hr-HR" sz="1700" kern="1200" dirty="0"/>
        </a:p>
      </dsp:txBody>
      <dsp:txXfrm>
        <a:off x="5729778" y="1742291"/>
        <a:ext cx="1735633" cy="1041380"/>
      </dsp:txXfrm>
    </dsp:sp>
    <dsp:sp modelId="{B4FC8465-5221-434D-B806-440BB431BC32}">
      <dsp:nvSpPr>
        <dsp:cNvPr id="0" name=""/>
        <dsp:cNvSpPr/>
      </dsp:nvSpPr>
      <dsp:spPr>
        <a:xfrm>
          <a:off x="2187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7572615"/>
                <a:satOff val="-43056"/>
                <a:lumOff val="13833"/>
                <a:alphaOff val="0"/>
                <a:tint val="1000"/>
              </a:schemeClr>
            </a:gs>
            <a:gs pos="68000">
              <a:schemeClr val="accent4">
                <a:hueOff val="7572615"/>
                <a:satOff val="-43056"/>
                <a:lumOff val="13833"/>
                <a:alphaOff val="0"/>
                <a:tint val="77000"/>
              </a:schemeClr>
            </a:gs>
            <a:gs pos="81000">
              <a:schemeClr val="accent4">
                <a:hueOff val="7572615"/>
                <a:satOff val="-43056"/>
                <a:lumOff val="13833"/>
                <a:alphaOff val="0"/>
                <a:tint val="79000"/>
              </a:schemeClr>
            </a:gs>
            <a:gs pos="86000">
              <a:schemeClr val="accent4">
                <a:hueOff val="7572615"/>
                <a:satOff val="-43056"/>
                <a:lumOff val="13833"/>
                <a:alphaOff val="0"/>
                <a:tint val="73000"/>
              </a:schemeClr>
            </a:gs>
            <a:gs pos="100000">
              <a:schemeClr val="accent4">
                <a:hueOff val="7572615"/>
                <a:satOff val="-43056"/>
                <a:lumOff val="1383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572615"/>
              <a:satOff val="-43056"/>
              <a:lumOff val="1383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Riža</a:t>
          </a:r>
          <a:endParaRPr lang="hr-HR" sz="1700" kern="1200" dirty="0"/>
        </a:p>
      </dsp:txBody>
      <dsp:txXfrm>
        <a:off x="2187" y="2957234"/>
        <a:ext cx="1735633" cy="1041380"/>
      </dsp:txXfrm>
    </dsp:sp>
    <dsp:sp modelId="{9BEB26FC-F98A-433C-9E49-E61411925EAB}">
      <dsp:nvSpPr>
        <dsp:cNvPr id="0" name=""/>
        <dsp:cNvSpPr/>
      </dsp:nvSpPr>
      <dsp:spPr>
        <a:xfrm>
          <a:off x="1911384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8519192"/>
                <a:satOff val="-48438"/>
                <a:lumOff val="15562"/>
                <a:alphaOff val="0"/>
                <a:tint val="1000"/>
              </a:schemeClr>
            </a:gs>
            <a:gs pos="68000">
              <a:schemeClr val="accent4">
                <a:hueOff val="8519192"/>
                <a:satOff val="-48438"/>
                <a:lumOff val="15562"/>
                <a:alphaOff val="0"/>
                <a:tint val="77000"/>
              </a:schemeClr>
            </a:gs>
            <a:gs pos="81000">
              <a:schemeClr val="accent4">
                <a:hueOff val="8519192"/>
                <a:satOff val="-48438"/>
                <a:lumOff val="15562"/>
                <a:alphaOff val="0"/>
                <a:tint val="79000"/>
              </a:schemeClr>
            </a:gs>
            <a:gs pos="86000">
              <a:schemeClr val="accent4">
                <a:hueOff val="8519192"/>
                <a:satOff val="-48438"/>
                <a:lumOff val="15562"/>
                <a:alphaOff val="0"/>
                <a:tint val="73000"/>
              </a:schemeClr>
            </a:gs>
            <a:gs pos="100000">
              <a:schemeClr val="accent4">
                <a:hueOff val="8519192"/>
                <a:satOff val="-48438"/>
                <a:lumOff val="1556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519192"/>
              <a:satOff val="-48438"/>
              <a:lumOff val="1556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Sendvič s tunom</a:t>
          </a:r>
          <a:endParaRPr lang="hr-HR" sz="1700" kern="1200" dirty="0"/>
        </a:p>
      </dsp:txBody>
      <dsp:txXfrm>
        <a:off x="1911384" y="2957234"/>
        <a:ext cx="1735633" cy="1041380"/>
      </dsp:txXfrm>
    </dsp:sp>
    <dsp:sp modelId="{4F31A72E-ED98-4B80-947D-545673240286}">
      <dsp:nvSpPr>
        <dsp:cNvPr id="0" name=""/>
        <dsp:cNvSpPr/>
      </dsp:nvSpPr>
      <dsp:spPr>
        <a:xfrm>
          <a:off x="3820581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9465769"/>
                <a:satOff val="-53820"/>
                <a:lumOff val="17291"/>
                <a:alphaOff val="0"/>
                <a:tint val="1000"/>
              </a:schemeClr>
            </a:gs>
            <a:gs pos="68000">
              <a:schemeClr val="accent4">
                <a:hueOff val="9465769"/>
                <a:satOff val="-53820"/>
                <a:lumOff val="17291"/>
                <a:alphaOff val="0"/>
                <a:tint val="77000"/>
              </a:schemeClr>
            </a:gs>
            <a:gs pos="81000">
              <a:schemeClr val="accent4">
                <a:hueOff val="9465769"/>
                <a:satOff val="-53820"/>
                <a:lumOff val="17291"/>
                <a:alphaOff val="0"/>
                <a:tint val="79000"/>
              </a:schemeClr>
            </a:gs>
            <a:gs pos="86000">
              <a:schemeClr val="accent4">
                <a:hueOff val="9465769"/>
                <a:satOff val="-53820"/>
                <a:lumOff val="17291"/>
                <a:alphaOff val="0"/>
                <a:tint val="73000"/>
              </a:schemeClr>
            </a:gs>
            <a:gs pos="100000">
              <a:schemeClr val="accent4">
                <a:hueOff val="9465769"/>
                <a:satOff val="-53820"/>
                <a:lumOff val="1729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465769"/>
              <a:satOff val="-53820"/>
              <a:lumOff val="1729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Voće</a:t>
          </a:r>
          <a:endParaRPr lang="hr-HR" sz="1700" kern="1200" dirty="0"/>
        </a:p>
      </dsp:txBody>
      <dsp:txXfrm>
        <a:off x="3820581" y="2957234"/>
        <a:ext cx="1735633" cy="1041380"/>
      </dsp:txXfrm>
    </dsp:sp>
    <dsp:sp modelId="{AB5DDADB-2A95-4244-B301-E3CAF338671E}">
      <dsp:nvSpPr>
        <dsp:cNvPr id="0" name=""/>
        <dsp:cNvSpPr/>
      </dsp:nvSpPr>
      <dsp:spPr>
        <a:xfrm>
          <a:off x="5729778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Svaki dan jedem različito</a:t>
          </a:r>
          <a:endParaRPr lang="hr-HR" sz="1700" kern="1200" dirty="0"/>
        </a:p>
      </dsp:txBody>
      <dsp:txXfrm>
        <a:off x="5729778" y="2957234"/>
        <a:ext cx="1735633" cy="1041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BA2EA-6F97-4A09-B3D9-4791A7933A97}">
      <dsp:nvSpPr>
        <dsp:cNvPr id="0" name=""/>
        <dsp:cNvSpPr/>
      </dsp:nvSpPr>
      <dsp:spPr>
        <a:xfrm>
          <a:off x="131539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Puding, griz, čokoladni namaz, Čokolino</a:t>
          </a:r>
          <a:endParaRPr lang="hr-HR" sz="1600" kern="1200" dirty="0"/>
        </a:p>
      </dsp:txBody>
      <dsp:txXfrm>
        <a:off x="131539" y="1097"/>
        <a:ext cx="1675469" cy="1005281"/>
      </dsp:txXfrm>
    </dsp:sp>
    <dsp:sp modelId="{C6C92A8C-26B9-42A3-97F8-34E5DDE0A53A}">
      <dsp:nvSpPr>
        <dsp:cNvPr id="0" name=""/>
        <dsp:cNvSpPr/>
      </dsp:nvSpPr>
      <dsp:spPr>
        <a:xfrm>
          <a:off x="1974556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00950"/>
                <a:satOff val="-4554"/>
                <a:lumOff val="1463"/>
                <a:alphaOff val="0"/>
                <a:tint val="1000"/>
              </a:schemeClr>
            </a:gs>
            <a:gs pos="68000">
              <a:schemeClr val="accent4">
                <a:hueOff val="800950"/>
                <a:satOff val="-4554"/>
                <a:lumOff val="1463"/>
                <a:alphaOff val="0"/>
                <a:tint val="77000"/>
              </a:schemeClr>
            </a:gs>
            <a:gs pos="81000">
              <a:schemeClr val="accent4">
                <a:hueOff val="800950"/>
                <a:satOff val="-4554"/>
                <a:lumOff val="1463"/>
                <a:alphaOff val="0"/>
                <a:tint val="79000"/>
              </a:schemeClr>
            </a:gs>
            <a:gs pos="86000">
              <a:schemeClr val="accent4">
                <a:hueOff val="800950"/>
                <a:satOff val="-4554"/>
                <a:lumOff val="1463"/>
                <a:alphaOff val="0"/>
                <a:tint val="73000"/>
              </a:schemeClr>
            </a:gs>
            <a:gs pos="100000">
              <a:schemeClr val="accent4">
                <a:hueOff val="800950"/>
                <a:satOff val="-4554"/>
                <a:lumOff val="146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00950"/>
              <a:satOff val="-4554"/>
              <a:lumOff val="146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Palačinke</a:t>
          </a:r>
          <a:endParaRPr lang="hr-HR" sz="1600" kern="1200" dirty="0"/>
        </a:p>
      </dsp:txBody>
      <dsp:txXfrm>
        <a:off x="1974556" y="1097"/>
        <a:ext cx="1675469" cy="1005281"/>
      </dsp:txXfrm>
    </dsp:sp>
    <dsp:sp modelId="{228EA52D-BC30-48F7-BA5A-3B7C47E79A3E}">
      <dsp:nvSpPr>
        <dsp:cNvPr id="0" name=""/>
        <dsp:cNvSpPr/>
      </dsp:nvSpPr>
      <dsp:spPr>
        <a:xfrm>
          <a:off x="3817573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1601899"/>
                <a:satOff val="-9108"/>
                <a:lumOff val="2926"/>
                <a:alphaOff val="0"/>
                <a:tint val="1000"/>
              </a:schemeClr>
            </a:gs>
            <a:gs pos="68000">
              <a:schemeClr val="accent4">
                <a:hueOff val="1601899"/>
                <a:satOff val="-9108"/>
                <a:lumOff val="2926"/>
                <a:alphaOff val="0"/>
                <a:tint val="77000"/>
              </a:schemeClr>
            </a:gs>
            <a:gs pos="81000">
              <a:schemeClr val="accent4">
                <a:hueOff val="1601899"/>
                <a:satOff val="-9108"/>
                <a:lumOff val="2926"/>
                <a:alphaOff val="0"/>
                <a:tint val="79000"/>
              </a:schemeClr>
            </a:gs>
            <a:gs pos="86000">
              <a:schemeClr val="accent4">
                <a:hueOff val="1601899"/>
                <a:satOff val="-9108"/>
                <a:lumOff val="2926"/>
                <a:alphaOff val="0"/>
                <a:tint val="73000"/>
              </a:schemeClr>
            </a:gs>
            <a:gs pos="100000">
              <a:schemeClr val="accent4">
                <a:hueOff val="1601899"/>
                <a:satOff val="-9108"/>
                <a:lumOff val="292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601899"/>
              <a:satOff val="-9108"/>
              <a:lumOff val="292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Kroasan</a:t>
          </a:r>
          <a:endParaRPr lang="hr-HR" sz="1600" kern="1200" dirty="0"/>
        </a:p>
      </dsp:txBody>
      <dsp:txXfrm>
        <a:off x="3817573" y="1097"/>
        <a:ext cx="1675469" cy="1005281"/>
      </dsp:txXfrm>
    </dsp:sp>
    <dsp:sp modelId="{941D5F0F-198D-4078-92E8-F8B47DBDBF7E}">
      <dsp:nvSpPr>
        <dsp:cNvPr id="0" name=""/>
        <dsp:cNvSpPr/>
      </dsp:nvSpPr>
      <dsp:spPr>
        <a:xfrm>
          <a:off x="5660590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2402849"/>
                <a:satOff val="-13662"/>
                <a:lumOff val="4389"/>
                <a:alphaOff val="0"/>
                <a:tint val="1000"/>
              </a:schemeClr>
            </a:gs>
            <a:gs pos="68000">
              <a:schemeClr val="accent4">
                <a:hueOff val="2402849"/>
                <a:satOff val="-13662"/>
                <a:lumOff val="4389"/>
                <a:alphaOff val="0"/>
                <a:tint val="77000"/>
              </a:schemeClr>
            </a:gs>
            <a:gs pos="81000">
              <a:schemeClr val="accent4">
                <a:hueOff val="2402849"/>
                <a:satOff val="-13662"/>
                <a:lumOff val="4389"/>
                <a:alphaOff val="0"/>
                <a:tint val="79000"/>
              </a:schemeClr>
            </a:gs>
            <a:gs pos="86000">
              <a:schemeClr val="accent4">
                <a:hueOff val="2402849"/>
                <a:satOff val="-13662"/>
                <a:lumOff val="4389"/>
                <a:alphaOff val="0"/>
                <a:tint val="73000"/>
              </a:schemeClr>
            </a:gs>
            <a:gs pos="100000">
              <a:schemeClr val="accent4">
                <a:hueOff val="2402849"/>
                <a:satOff val="-13662"/>
                <a:lumOff val="438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402849"/>
              <a:satOff val="-13662"/>
              <a:lumOff val="43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Žitarice: čokoladne pahuljice</a:t>
          </a:r>
          <a:endParaRPr lang="hr-HR" sz="1600" kern="1200" dirty="0"/>
        </a:p>
      </dsp:txBody>
      <dsp:txXfrm>
        <a:off x="5660590" y="1097"/>
        <a:ext cx="1675469" cy="1005281"/>
      </dsp:txXfrm>
    </dsp:sp>
    <dsp:sp modelId="{320772E5-9BAF-44B5-8ADB-A8CB14BFED60}">
      <dsp:nvSpPr>
        <dsp:cNvPr id="0" name=""/>
        <dsp:cNvSpPr/>
      </dsp:nvSpPr>
      <dsp:spPr>
        <a:xfrm>
          <a:off x="131539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3203799"/>
                <a:satOff val="-18216"/>
                <a:lumOff val="5852"/>
                <a:alphaOff val="0"/>
                <a:tint val="1000"/>
              </a:schemeClr>
            </a:gs>
            <a:gs pos="68000">
              <a:schemeClr val="accent4">
                <a:hueOff val="3203799"/>
                <a:satOff val="-18216"/>
                <a:lumOff val="5852"/>
                <a:alphaOff val="0"/>
                <a:tint val="77000"/>
              </a:schemeClr>
            </a:gs>
            <a:gs pos="81000">
              <a:schemeClr val="accent4">
                <a:hueOff val="3203799"/>
                <a:satOff val="-18216"/>
                <a:lumOff val="5852"/>
                <a:alphaOff val="0"/>
                <a:tint val="79000"/>
              </a:schemeClr>
            </a:gs>
            <a:gs pos="86000">
              <a:schemeClr val="accent4">
                <a:hueOff val="3203799"/>
                <a:satOff val="-18216"/>
                <a:lumOff val="5852"/>
                <a:alphaOff val="0"/>
                <a:tint val="73000"/>
              </a:schemeClr>
            </a:gs>
            <a:gs pos="100000">
              <a:schemeClr val="accent4">
                <a:hueOff val="3203799"/>
                <a:satOff val="-18216"/>
                <a:lumOff val="585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3203799"/>
              <a:satOff val="-18216"/>
              <a:lumOff val="585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Voće: jabuka </a:t>
          </a:r>
          <a:endParaRPr lang="hr-HR" sz="1600" kern="1200" dirty="0"/>
        </a:p>
      </dsp:txBody>
      <dsp:txXfrm>
        <a:off x="131539" y="1173926"/>
        <a:ext cx="1675469" cy="1005281"/>
      </dsp:txXfrm>
    </dsp:sp>
    <dsp:sp modelId="{EF37FA17-A7DB-4652-AA4C-BF540E6CEE9F}">
      <dsp:nvSpPr>
        <dsp:cNvPr id="0" name=""/>
        <dsp:cNvSpPr/>
      </dsp:nvSpPr>
      <dsp:spPr>
        <a:xfrm>
          <a:off x="1974556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4004748"/>
                <a:satOff val="-22770"/>
                <a:lumOff val="7315"/>
                <a:alphaOff val="0"/>
                <a:tint val="1000"/>
              </a:schemeClr>
            </a:gs>
            <a:gs pos="68000">
              <a:schemeClr val="accent4">
                <a:hueOff val="4004748"/>
                <a:satOff val="-22770"/>
                <a:lumOff val="7315"/>
                <a:alphaOff val="0"/>
                <a:tint val="77000"/>
              </a:schemeClr>
            </a:gs>
            <a:gs pos="81000">
              <a:schemeClr val="accent4">
                <a:hueOff val="4004748"/>
                <a:satOff val="-22770"/>
                <a:lumOff val="7315"/>
                <a:alphaOff val="0"/>
                <a:tint val="79000"/>
              </a:schemeClr>
            </a:gs>
            <a:gs pos="86000">
              <a:schemeClr val="accent4">
                <a:hueOff val="4004748"/>
                <a:satOff val="-22770"/>
                <a:lumOff val="7315"/>
                <a:alphaOff val="0"/>
                <a:tint val="73000"/>
              </a:schemeClr>
            </a:gs>
            <a:gs pos="100000">
              <a:schemeClr val="accent4">
                <a:hueOff val="4004748"/>
                <a:satOff val="-22770"/>
                <a:lumOff val="731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004748"/>
              <a:satOff val="-22770"/>
              <a:lumOff val="731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Jogurt</a:t>
          </a:r>
          <a:endParaRPr lang="hr-HR" sz="1600" kern="1200" dirty="0"/>
        </a:p>
      </dsp:txBody>
      <dsp:txXfrm>
        <a:off x="1974556" y="1173926"/>
        <a:ext cx="1675469" cy="1005281"/>
      </dsp:txXfrm>
    </dsp:sp>
    <dsp:sp modelId="{70058D42-A9C2-452A-9870-152C655368FD}">
      <dsp:nvSpPr>
        <dsp:cNvPr id="0" name=""/>
        <dsp:cNvSpPr/>
      </dsp:nvSpPr>
      <dsp:spPr>
        <a:xfrm>
          <a:off x="3817573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4805698"/>
                <a:satOff val="-27324"/>
                <a:lumOff val="8778"/>
                <a:alphaOff val="0"/>
                <a:tint val="1000"/>
              </a:schemeClr>
            </a:gs>
            <a:gs pos="68000">
              <a:schemeClr val="accent4">
                <a:hueOff val="4805698"/>
                <a:satOff val="-27324"/>
                <a:lumOff val="8778"/>
                <a:alphaOff val="0"/>
                <a:tint val="77000"/>
              </a:schemeClr>
            </a:gs>
            <a:gs pos="81000">
              <a:schemeClr val="accent4">
                <a:hueOff val="4805698"/>
                <a:satOff val="-27324"/>
                <a:lumOff val="8778"/>
                <a:alphaOff val="0"/>
                <a:tint val="79000"/>
              </a:schemeClr>
            </a:gs>
            <a:gs pos="86000">
              <a:schemeClr val="accent4">
                <a:hueOff val="4805698"/>
                <a:satOff val="-27324"/>
                <a:lumOff val="8778"/>
                <a:alphaOff val="0"/>
                <a:tint val="73000"/>
              </a:schemeClr>
            </a:gs>
            <a:gs pos="100000">
              <a:schemeClr val="accent4">
                <a:hueOff val="4805698"/>
                <a:satOff val="-27324"/>
                <a:lumOff val="877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805698"/>
              <a:satOff val="-27324"/>
              <a:lumOff val="877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Tost, sendvič</a:t>
          </a:r>
          <a:endParaRPr lang="hr-HR" sz="1600" kern="1200" dirty="0"/>
        </a:p>
      </dsp:txBody>
      <dsp:txXfrm>
        <a:off x="3817573" y="1173926"/>
        <a:ext cx="1675469" cy="1005281"/>
      </dsp:txXfrm>
    </dsp:sp>
    <dsp:sp modelId="{91416E09-900F-4180-9367-E95D2B787028}">
      <dsp:nvSpPr>
        <dsp:cNvPr id="0" name=""/>
        <dsp:cNvSpPr/>
      </dsp:nvSpPr>
      <dsp:spPr>
        <a:xfrm>
          <a:off x="5660590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5606648"/>
                <a:satOff val="-31878"/>
                <a:lumOff val="10242"/>
                <a:alphaOff val="0"/>
                <a:tint val="1000"/>
              </a:schemeClr>
            </a:gs>
            <a:gs pos="68000">
              <a:schemeClr val="accent4">
                <a:hueOff val="5606648"/>
                <a:satOff val="-31878"/>
                <a:lumOff val="10242"/>
                <a:alphaOff val="0"/>
                <a:tint val="77000"/>
              </a:schemeClr>
            </a:gs>
            <a:gs pos="81000">
              <a:schemeClr val="accent4">
                <a:hueOff val="5606648"/>
                <a:satOff val="-31878"/>
                <a:lumOff val="10242"/>
                <a:alphaOff val="0"/>
                <a:tint val="79000"/>
              </a:schemeClr>
            </a:gs>
            <a:gs pos="86000">
              <a:schemeClr val="accent4">
                <a:hueOff val="5606648"/>
                <a:satOff val="-31878"/>
                <a:lumOff val="10242"/>
                <a:alphaOff val="0"/>
                <a:tint val="73000"/>
              </a:schemeClr>
            </a:gs>
            <a:gs pos="100000">
              <a:schemeClr val="accent4">
                <a:hueOff val="5606648"/>
                <a:satOff val="-31878"/>
                <a:lumOff val="1024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606648"/>
              <a:satOff val="-31878"/>
              <a:lumOff val="1024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Meso (s graškom)</a:t>
          </a:r>
          <a:endParaRPr lang="hr-HR" sz="1600" kern="1200" dirty="0"/>
        </a:p>
      </dsp:txBody>
      <dsp:txXfrm>
        <a:off x="5660590" y="1173926"/>
        <a:ext cx="1675469" cy="1005281"/>
      </dsp:txXfrm>
    </dsp:sp>
    <dsp:sp modelId="{D35B7ED4-F1D5-468D-9662-4852293EEBFE}">
      <dsp:nvSpPr>
        <dsp:cNvPr id="0" name=""/>
        <dsp:cNvSpPr/>
      </dsp:nvSpPr>
      <dsp:spPr>
        <a:xfrm>
          <a:off x="131539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6407597"/>
                <a:satOff val="-36432"/>
                <a:lumOff val="11705"/>
                <a:alphaOff val="0"/>
                <a:tint val="1000"/>
              </a:schemeClr>
            </a:gs>
            <a:gs pos="68000">
              <a:schemeClr val="accent4">
                <a:hueOff val="6407597"/>
                <a:satOff val="-36432"/>
                <a:lumOff val="11705"/>
                <a:alphaOff val="0"/>
                <a:tint val="77000"/>
              </a:schemeClr>
            </a:gs>
            <a:gs pos="81000">
              <a:schemeClr val="accent4">
                <a:hueOff val="6407597"/>
                <a:satOff val="-36432"/>
                <a:lumOff val="11705"/>
                <a:alphaOff val="0"/>
                <a:tint val="79000"/>
              </a:schemeClr>
            </a:gs>
            <a:gs pos="86000">
              <a:schemeClr val="accent4">
                <a:hueOff val="6407597"/>
                <a:satOff val="-36432"/>
                <a:lumOff val="11705"/>
                <a:alphaOff val="0"/>
                <a:tint val="73000"/>
              </a:schemeClr>
            </a:gs>
            <a:gs pos="100000">
              <a:schemeClr val="accent4">
                <a:hueOff val="6407597"/>
                <a:satOff val="-36432"/>
                <a:lumOff val="11705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6407597"/>
              <a:satOff val="-36432"/>
              <a:lumOff val="1170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Maneštra </a:t>
          </a:r>
          <a:endParaRPr lang="hr-HR" sz="1600" kern="1200" dirty="0"/>
        </a:p>
      </dsp:txBody>
      <dsp:txXfrm>
        <a:off x="131539" y="2346754"/>
        <a:ext cx="1675469" cy="1005281"/>
      </dsp:txXfrm>
    </dsp:sp>
    <dsp:sp modelId="{17E2206C-8F87-44AF-B7D4-AC74F6DBDF0E}">
      <dsp:nvSpPr>
        <dsp:cNvPr id="0" name=""/>
        <dsp:cNvSpPr/>
      </dsp:nvSpPr>
      <dsp:spPr>
        <a:xfrm>
          <a:off x="1974556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7208547"/>
                <a:satOff val="-40986"/>
                <a:lumOff val="13168"/>
                <a:alphaOff val="0"/>
                <a:tint val="1000"/>
              </a:schemeClr>
            </a:gs>
            <a:gs pos="68000">
              <a:schemeClr val="accent4">
                <a:hueOff val="7208547"/>
                <a:satOff val="-40986"/>
                <a:lumOff val="13168"/>
                <a:alphaOff val="0"/>
                <a:tint val="77000"/>
              </a:schemeClr>
            </a:gs>
            <a:gs pos="81000">
              <a:schemeClr val="accent4">
                <a:hueOff val="7208547"/>
                <a:satOff val="-40986"/>
                <a:lumOff val="13168"/>
                <a:alphaOff val="0"/>
                <a:tint val="79000"/>
              </a:schemeClr>
            </a:gs>
            <a:gs pos="86000">
              <a:schemeClr val="accent4">
                <a:hueOff val="7208547"/>
                <a:satOff val="-40986"/>
                <a:lumOff val="13168"/>
                <a:alphaOff val="0"/>
                <a:tint val="73000"/>
              </a:schemeClr>
            </a:gs>
            <a:gs pos="100000">
              <a:schemeClr val="accent4">
                <a:hueOff val="7208547"/>
                <a:satOff val="-40986"/>
                <a:lumOff val="1316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208547"/>
              <a:satOff val="-40986"/>
              <a:lumOff val="1316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Pašta</a:t>
          </a:r>
          <a:endParaRPr lang="hr-HR" sz="1600" kern="1200" dirty="0"/>
        </a:p>
      </dsp:txBody>
      <dsp:txXfrm>
        <a:off x="1974556" y="2346754"/>
        <a:ext cx="1675469" cy="1005281"/>
      </dsp:txXfrm>
    </dsp:sp>
    <dsp:sp modelId="{8E82D4B6-8F32-4EF4-8ED6-D190BF71C18B}">
      <dsp:nvSpPr>
        <dsp:cNvPr id="0" name=""/>
        <dsp:cNvSpPr/>
      </dsp:nvSpPr>
      <dsp:spPr>
        <a:xfrm>
          <a:off x="3817573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009496"/>
                <a:satOff val="-45540"/>
                <a:lumOff val="14631"/>
                <a:alphaOff val="0"/>
                <a:tint val="1000"/>
              </a:schemeClr>
            </a:gs>
            <a:gs pos="68000">
              <a:schemeClr val="accent4">
                <a:hueOff val="8009496"/>
                <a:satOff val="-45540"/>
                <a:lumOff val="14631"/>
                <a:alphaOff val="0"/>
                <a:tint val="77000"/>
              </a:schemeClr>
            </a:gs>
            <a:gs pos="81000">
              <a:schemeClr val="accent4">
                <a:hueOff val="8009496"/>
                <a:satOff val="-45540"/>
                <a:lumOff val="14631"/>
                <a:alphaOff val="0"/>
                <a:tint val="79000"/>
              </a:schemeClr>
            </a:gs>
            <a:gs pos="86000">
              <a:schemeClr val="accent4">
                <a:hueOff val="8009496"/>
                <a:satOff val="-45540"/>
                <a:lumOff val="14631"/>
                <a:alphaOff val="0"/>
                <a:tint val="73000"/>
              </a:schemeClr>
            </a:gs>
            <a:gs pos="100000">
              <a:schemeClr val="accent4">
                <a:hueOff val="8009496"/>
                <a:satOff val="-45540"/>
                <a:lumOff val="1463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009496"/>
              <a:satOff val="-45540"/>
              <a:lumOff val="1463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Rižoto  </a:t>
          </a:r>
          <a:endParaRPr lang="hr-HR" sz="1600" kern="1200" dirty="0"/>
        </a:p>
      </dsp:txBody>
      <dsp:txXfrm>
        <a:off x="3817573" y="2346754"/>
        <a:ext cx="1675469" cy="1005281"/>
      </dsp:txXfrm>
    </dsp:sp>
    <dsp:sp modelId="{DB5C82D8-8389-4E5C-B7C9-399D2F8A47A1}">
      <dsp:nvSpPr>
        <dsp:cNvPr id="0" name=""/>
        <dsp:cNvSpPr/>
      </dsp:nvSpPr>
      <dsp:spPr>
        <a:xfrm>
          <a:off x="5660590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810446"/>
                <a:satOff val="-50094"/>
                <a:lumOff val="16094"/>
                <a:alphaOff val="0"/>
                <a:tint val="1000"/>
              </a:schemeClr>
            </a:gs>
            <a:gs pos="68000">
              <a:schemeClr val="accent4">
                <a:hueOff val="8810446"/>
                <a:satOff val="-50094"/>
                <a:lumOff val="16094"/>
                <a:alphaOff val="0"/>
                <a:tint val="77000"/>
              </a:schemeClr>
            </a:gs>
            <a:gs pos="81000">
              <a:schemeClr val="accent4">
                <a:hueOff val="8810446"/>
                <a:satOff val="-50094"/>
                <a:lumOff val="16094"/>
                <a:alphaOff val="0"/>
                <a:tint val="79000"/>
              </a:schemeClr>
            </a:gs>
            <a:gs pos="86000">
              <a:schemeClr val="accent4">
                <a:hueOff val="8810446"/>
                <a:satOff val="-50094"/>
                <a:lumOff val="16094"/>
                <a:alphaOff val="0"/>
                <a:tint val="73000"/>
              </a:schemeClr>
            </a:gs>
            <a:gs pos="100000">
              <a:schemeClr val="accent4">
                <a:hueOff val="8810446"/>
                <a:satOff val="-50094"/>
                <a:lumOff val="1609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810446"/>
              <a:satOff val="-50094"/>
              <a:lumOff val="1609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Pomfrit </a:t>
          </a:r>
          <a:endParaRPr lang="hr-HR" sz="1600" kern="1200" dirty="0"/>
        </a:p>
      </dsp:txBody>
      <dsp:txXfrm>
        <a:off x="5660590" y="2346754"/>
        <a:ext cx="1675469" cy="1005281"/>
      </dsp:txXfrm>
    </dsp:sp>
    <dsp:sp modelId="{4D031C2C-EB9E-4FCA-8B2D-872127C1D005}">
      <dsp:nvSpPr>
        <dsp:cNvPr id="0" name=""/>
        <dsp:cNvSpPr/>
      </dsp:nvSpPr>
      <dsp:spPr>
        <a:xfrm>
          <a:off x="1974556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9611396"/>
                <a:satOff val="-54648"/>
                <a:lumOff val="17557"/>
                <a:alphaOff val="0"/>
                <a:tint val="1000"/>
              </a:schemeClr>
            </a:gs>
            <a:gs pos="68000">
              <a:schemeClr val="accent4">
                <a:hueOff val="9611396"/>
                <a:satOff val="-54648"/>
                <a:lumOff val="17557"/>
                <a:alphaOff val="0"/>
                <a:tint val="77000"/>
              </a:schemeClr>
            </a:gs>
            <a:gs pos="81000">
              <a:schemeClr val="accent4">
                <a:hueOff val="9611396"/>
                <a:satOff val="-54648"/>
                <a:lumOff val="17557"/>
                <a:alphaOff val="0"/>
                <a:tint val="79000"/>
              </a:schemeClr>
            </a:gs>
            <a:gs pos="86000">
              <a:schemeClr val="accent4">
                <a:hueOff val="9611396"/>
                <a:satOff val="-54648"/>
                <a:lumOff val="17557"/>
                <a:alphaOff val="0"/>
                <a:tint val="73000"/>
              </a:schemeClr>
            </a:gs>
            <a:gs pos="100000">
              <a:schemeClr val="accent4">
                <a:hueOff val="9611396"/>
                <a:satOff val="-54648"/>
                <a:lumOff val="1755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611396"/>
              <a:satOff val="-54648"/>
              <a:lumOff val="1755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Sendvič s medom</a:t>
          </a:r>
          <a:endParaRPr lang="hr-HR" sz="1600" kern="1200" dirty="0"/>
        </a:p>
      </dsp:txBody>
      <dsp:txXfrm>
        <a:off x="1974556" y="3519583"/>
        <a:ext cx="1675469" cy="1005281"/>
      </dsp:txXfrm>
    </dsp:sp>
    <dsp:sp modelId="{AA8E12EB-4338-450C-B6B4-945AF66F0EA2}">
      <dsp:nvSpPr>
        <dsp:cNvPr id="0" name=""/>
        <dsp:cNvSpPr/>
      </dsp:nvSpPr>
      <dsp:spPr>
        <a:xfrm>
          <a:off x="3817573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Ništa ne jedem za večeru</a:t>
          </a:r>
          <a:endParaRPr lang="hr-HR" sz="1600" kern="1200" dirty="0"/>
        </a:p>
      </dsp:txBody>
      <dsp:txXfrm>
        <a:off x="3817573" y="3519583"/>
        <a:ext cx="1675469" cy="1005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28397-292B-456B-B884-A2F4B41EF55E}">
      <dsp:nvSpPr>
        <dsp:cNvPr id="0" name=""/>
        <dsp:cNvSpPr/>
      </dsp:nvSpPr>
      <dsp:spPr>
        <a:xfrm>
          <a:off x="2187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Pire i ćufte</a:t>
          </a:r>
          <a:endParaRPr lang="hr-HR" sz="2200" kern="1200" dirty="0"/>
        </a:p>
      </dsp:txBody>
      <dsp:txXfrm>
        <a:off x="2187" y="527347"/>
        <a:ext cx="1735633" cy="1041380"/>
      </dsp:txXfrm>
    </dsp:sp>
    <dsp:sp modelId="{8F36FA95-2125-4F7B-A903-0CF3136A04D4}">
      <dsp:nvSpPr>
        <dsp:cNvPr id="0" name=""/>
        <dsp:cNvSpPr/>
      </dsp:nvSpPr>
      <dsp:spPr>
        <a:xfrm>
          <a:off x="1911384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1041235"/>
                <a:satOff val="-5920"/>
                <a:lumOff val="1902"/>
                <a:alphaOff val="0"/>
                <a:tint val="1000"/>
              </a:schemeClr>
            </a:gs>
            <a:gs pos="68000">
              <a:schemeClr val="accent4">
                <a:hueOff val="1041235"/>
                <a:satOff val="-5920"/>
                <a:lumOff val="1902"/>
                <a:alphaOff val="0"/>
                <a:tint val="77000"/>
              </a:schemeClr>
            </a:gs>
            <a:gs pos="81000">
              <a:schemeClr val="accent4">
                <a:hueOff val="1041235"/>
                <a:satOff val="-5920"/>
                <a:lumOff val="1902"/>
                <a:alphaOff val="0"/>
                <a:tint val="79000"/>
              </a:schemeClr>
            </a:gs>
            <a:gs pos="86000">
              <a:schemeClr val="accent4">
                <a:hueOff val="1041235"/>
                <a:satOff val="-5920"/>
                <a:lumOff val="1902"/>
                <a:alphaOff val="0"/>
                <a:tint val="73000"/>
              </a:schemeClr>
            </a:gs>
            <a:gs pos="100000">
              <a:schemeClr val="accent4">
                <a:hueOff val="1041235"/>
                <a:satOff val="-5920"/>
                <a:lumOff val="190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5"/>
              <a:satOff val="-5920"/>
              <a:lumOff val="190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Piletinu i rižu s bijelim umakom</a:t>
          </a:r>
          <a:endParaRPr lang="hr-HR" sz="2200" kern="1200" dirty="0"/>
        </a:p>
      </dsp:txBody>
      <dsp:txXfrm>
        <a:off x="1911384" y="527347"/>
        <a:ext cx="1735633" cy="1041380"/>
      </dsp:txXfrm>
    </dsp:sp>
    <dsp:sp modelId="{BEFDE687-848F-4D48-9586-8DEFD1A46A30}">
      <dsp:nvSpPr>
        <dsp:cNvPr id="0" name=""/>
        <dsp:cNvSpPr/>
      </dsp:nvSpPr>
      <dsp:spPr>
        <a:xfrm>
          <a:off x="3820581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2082469"/>
                <a:satOff val="-11840"/>
                <a:lumOff val="3804"/>
                <a:alphaOff val="0"/>
                <a:tint val="1000"/>
              </a:schemeClr>
            </a:gs>
            <a:gs pos="68000">
              <a:schemeClr val="accent4">
                <a:hueOff val="2082469"/>
                <a:satOff val="-11840"/>
                <a:lumOff val="3804"/>
                <a:alphaOff val="0"/>
                <a:tint val="77000"/>
              </a:schemeClr>
            </a:gs>
            <a:gs pos="81000">
              <a:schemeClr val="accent4">
                <a:hueOff val="2082469"/>
                <a:satOff val="-11840"/>
                <a:lumOff val="3804"/>
                <a:alphaOff val="0"/>
                <a:tint val="79000"/>
              </a:schemeClr>
            </a:gs>
            <a:gs pos="86000">
              <a:schemeClr val="accent4">
                <a:hueOff val="2082469"/>
                <a:satOff val="-11840"/>
                <a:lumOff val="3804"/>
                <a:alphaOff val="0"/>
                <a:tint val="73000"/>
              </a:schemeClr>
            </a:gs>
            <a:gs pos="100000">
              <a:schemeClr val="accent4">
                <a:hueOff val="2082469"/>
                <a:satOff val="-11840"/>
                <a:lumOff val="380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082469"/>
              <a:satOff val="-11840"/>
              <a:lumOff val="380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Ribu i zelje (blitvu)</a:t>
          </a:r>
          <a:endParaRPr lang="hr-HR" sz="2200" kern="1200" dirty="0"/>
        </a:p>
      </dsp:txBody>
      <dsp:txXfrm>
        <a:off x="3820581" y="527347"/>
        <a:ext cx="1735633" cy="1041380"/>
      </dsp:txXfrm>
    </dsp:sp>
    <dsp:sp modelId="{B35DEBC8-22C9-4ABB-98A4-761EFA901471}">
      <dsp:nvSpPr>
        <dsp:cNvPr id="0" name=""/>
        <dsp:cNvSpPr/>
      </dsp:nvSpPr>
      <dsp:spPr>
        <a:xfrm>
          <a:off x="5729778" y="527347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3123704"/>
                <a:satOff val="-17761"/>
                <a:lumOff val="5706"/>
                <a:alphaOff val="0"/>
                <a:tint val="1000"/>
              </a:schemeClr>
            </a:gs>
            <a:gs pos="68000">
              <a:schemeClr val="accent4">
                <a:hueOff val="3123704"/>
                <a:satOff val="-17761"/>
                <a:lumOff val="5706"/>
                <a:alphaOff val="0"/>
                <a:tint val="77000"/>
              </a:schemeClr>
            </a:gs>
            <a:gs pos="81000">
              <a:schemeClr val="accent4">
                <a:hueOff val="3123704"/>
                <a:satOff val="-17761"/>
                <a:lumOff val="5706"/>
                <a:alphaOff val="0"/>
                <a:tint val="79000"/>
              </a:schemeClr>
            </a:gs>
            <a:gs pos="86000">
              <a:schemeClr val="accent4">
                <a:hueOff val="3123704"/>
                <a:satOff val="-17761"/>
                <a:lumOff val="5706"/>
                <a:alphaOff val="0"/>
                <a:tint val="73000"/>
              </a:schemeClr>
            </a:gs>
            <a:gs pos="100000">
              <a:schemeClr val="accent4">
                <a:hueOff val="3123704"/>
                <a:satOff val="-17761"/>
                <a:lumOff val="570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3123704"/>
              <a:satOff val="-17761"/>
              <a:lumOff val="570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Pljeskavicu i grašak</a:t>
          </a:r>
          <a:endParaRPr lang="hr-HR" sz="2200" kern="1200" dirty="0"/>
        </a:p>
      </dsp:txBody>
      <dsp:txXfrm>
        <a:off x="5729778" y="527347"/>
        <a:ext cx="1735633" cy="1041380"/>
      </dsp:txXfrm>
    </dsp:sp>
    <dsp:sp modelId="{0DC2A0DA-3FCD-4140-BC37-CCE68F7BE1B3}">
      <dsp:nvSpPr>
        <dsp:cNvPr id="0" name=""/>
        <dsp:cNvSpPr/>
      </dsp:nvSpPr>
      <dsp:spPr>
        <a:xfrm>
          <a:off x="2187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4164939"/>
                <a:satOff val="-23681"/>
                <a:lumOff val="7608"/>
                <a:alphaOff val="0"/>
                <a:tint val="1000"/>
              </a:schemeClr>
            </a:gs>
            <a:gs pos="68000">
              <a:schemeClr val="accent4">
                <a:hueOff val="4164939"/>
                <a:satOff val="-23681"/>
                <a:lumOff val="7608"/>
                <a:alphaOff val="0"/>
                <a:tint val="77000"/>
              </a:schemeClr>
            </a:gs>
            <a:gs pos="81000">
              <a:schemeClr val="accent4">
                <a:hueOff val="4164939"/>
                <a:satOff val="-23681"/>
                <a:lumOff val="7608"/>
                <a:alphaOff val="0"/>
                <a:tint val="79000"/>
              </a:schemeClr>
            </a:gs>
            <a:gs pos="86000">
              <a:schemeClr val="accent4">
                <a:hueOff val="4164939"/>
                <a:satOff val="-23681"/>
                <a:lumOff val="7608"/>
                <a:alphaOff val="0"/>
                <a:tint val="73000"/>
              </a:schemeClr>
            </a:gs>
            <a:gs pos="100000">
              <a:schemeClr val="accent4">
                <a:hueOff val="4164939"/>
                <a:satOff val="-23681"/>
                <a:lumOff val="760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164939"/>
              <a:satOff val="-23681"/>
              <a:lumOff val="760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Batak</a:t>
          </a:r>
          <a:endParaRPr lang="hr-HR" sz="2200" kern="1200" dirty="0"/>
        </a:p>
      </dsp:txBody>
      <dsp:txXfrm>
        <a:off x="2187" y="1742291"/>
        <a:ext cx="1735633" cy="1041380"/>
      </dsp:txXfrm>
    </dsp:sp>
    <dsp:sp modelId="{CC62082D-611F-4A4A-BB9E-1C3A43785BAB}">
      <dsp:nvSpPr>
        <dsp:cNvPr id="0" name=""/>
        <dsp:cNvSpPr/>
      </dsp:nvSpPr>
      <dsp:spPr>
        <a:xfrm>
          <a:off x="1911384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5206173"/>
                <a:satOff val="-29601"/>
                <a:lumOff val="9510"/>
                <a:alphaOff val="0"/>
                <a:tint val="1000"/>
              </a:schemeClr>
            </a:gs>
            <a:gs pos="68000">
              <a:schemeClr val="accent4">
                <a:hueOff val="5206173"/>
                <a:satOff val="-29601"/>
                <a:lumOff val="9510"/>
                <a:alphaOff val="0"/>
                <a:tint val="77000"/>
              </a:schemeClr>
            </a:gs>
            <a:gs pos="81000">
              <a:schemeClr val="accent4">
                <a:hueOff val="5206173"/>
                <a:satOff val="-29601"/>
                <a:lumOff val="9510"/>
                <a:alphaOff val="0"/>
                <a:tint val="79000"/>
              </a:schemeClr>
            </a:gs>
            <a:gs pos="86000">
              <a:schemeClr val="accent4">
                <a:hueOff val="5206173"/>
                <a:satOff val="-29601"/>
                <a:lumOff val="9510"/>
                <a:alphaOff val="0"/>
                <a:tint val="73000"/>
              </a:schemeClr>
            </a:gs>
            <a:gs pos="100000">
              <a:schemeClr val="accent4">
                <a:hueOff val="5206173"/>
                <a:satOff val="-29601"/>
                <a:lumOff val="951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206173"/>
              <a:satOff val="-29601"/>
              <a:lumOff val="951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Griz, puding</a:t>
          </a:r>
          <a:endParaRPr lang="hr-HR" sz="2200" kern="1200" dirty="0"/>
        </a:p>
      </dsp:txBody>
      <dsp:txXfrm>
        <a:off x="1911384" y="1742291"/>
        <a:ext cx="1735633" cy="1041380"/>
      </dsp:txXfrm>
    </dsp:sp>
    <dsp:sp modelId="{D2EE0F52-9EAE-4799-B285-B5C8091A8AF0}">
      <dsp:nvSpPr>
        <dsp:cNvPr id="0" name=""/>
        <dsp:cNvSpPr/>
      </dsp:nvSpPr>
      <dsp:spPr>
        <a:xfrm>
          <a:off x="3820581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6247408"/>
                <a:satOff val="-35521"/>
                <a:lumOff val="11412"/>
                <a:alphaOff val="0"/>
                <a:tint val="1000"/>
              </a:schemeClr>
            </a:gs>
            <a:gs pos="68000">
              <a:schemeClr val="accent4">
                <a:hueOff val="6247408"/>
                <a:satOff val="-35521"/>
                <a:lumOff val="11412"/>
                <a:alphaOff val="0"/>
                <a:tint val="77000"/>
              </a:schemeClr>
            </a:gs>
            <a:gs pos="81000">
              <a:schemeClr val="accent4">
                <a:hueOff val="6247408"/>
                <a:satOff val="-35521"/>
                <a:lumOff val="11412"/>
                <a:alphaOff val="0"/>
                <a:tint val="79000"/>
              </a:schemeClr>
            </a:gs>
            <a:gs pos="86000">
              <a:schemeClr val="accent4">
                <a:hueOff val="6247408"/>
                <a:satOff val="-35521"/>
                <a:lumOff val="11412"/>
                <a:alphaOff val="0"/>
                <a:tint val="73000"/>
              </a:schemeClr>
            </a:gs>
            <a:gs pos="100000">
              <a:schemeClr val="accent4">
                <a:hueOff val="6247408"/>
                <a:satOff val="-35521"/>
                <a:lumOff val="11412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6247408"/>
              <a:satOff val="-35521"/>
              <a:lumOff val="1141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Palačinke i jogurt</a:t>
          </a:r>
          <a:endParaRPr lang="hr-HR" sz="2200" kern="1200" dirty="0"/>
        </a:p>
      </dsp:txBody>
      <dsp:txXfrm>
        <a:off x="3820581" y="1742291"/>
        <a:ext cx="1735633" cy="1041380"/>
      </dsp:txXfrm>
    </dsp:sp>
    <dsp:sp modelId="{CBE3B57C-D694-48B7-9A35-82412B483DE3}">
      <dsp:nvSpPr>
        <dsp:cNvPr id="0" name=""/>
        <dsp:cNvSpPr/>
      </dsp:nvSpPr>
      <dsp:spPr>
        <a:xfrm>
          <a:off x="5729778" y="1742291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7288642"/>
                <a:satOff val="-41441"/>
                <a:lumOff val="13314"/>
                <a:alphaOff val="0"/>
                <a:tint val="1000"/>
              </a:schemeClr>
            </a:gs>
            <a:gs pos="68000">
              <a:schemeClr val="accent4">
                <a:hueOff val="7288642"/>
                <a:satOff val="-41441"/>
                <a:lumOff val="13314"/>
                <a:alphaOff val="0"/>
                <a:tint val="77000"/>
              </a:schemeClr>
            </a:gs>
            <a:gs pos="81000">
              <a:schemeClr val="accent4">
                <a:hueOff val="7288642"/>
                <a:satOff val="-41441"/>
                <a:lumOff val="13314"/>
                <a:alphaOff val="0"/>
                <a:tint val="79000"/>
              </a:schemeClr>
            </a:gs>
            <a:gs pos="86000">
              <a:schemeClr val="accent4">
                <a:hueOff val="7288642"/>
                <a:satOff val="-41441"/>
                <a:lumOff val="13314"/>
                <a:alphaOff val="0"/>
                <a:tint val="73000"/>
              </a:schemeClr>
            </a:gs>
            <a:gs pos="100000">
              <a:schemeClr val="accent4">
                <a:hueOff val="7288642"/>
                <a:satOff val="-41441"/>
                <a:lumOff val="1331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288642"/>
              <a:satOff val="-41441"/>
              <a:lumOff val="1331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Pečenicu</a:t>
          </a:r>
          <a:endParaRPr lang="hr-HR" sz="2200" kern="1200" dirty="0"/>
        </a:p>
      </dsp:txBody>
      <dsp:txXfrm>
        <a:off x="5729778" y="1742291"/>
        <a:ext cx="1735633" cy="1041380"/>
      </dsp:txXfrm>
    </dsp:sp>
    <dsp:sp modelId="{48E19F7F-5376-4ABC-974E-830062618996}">
      <dsp:nvSpPr>
        <dsp:cNvPr id="0" name=""/>
        <dsp:cNvSpPr/>
      </dsp:nvSpPr>
      <dsp:spPr>
        <a:xfrm>
          <a:off x="956786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8329877"/>
                <a:satOff val="-47362"/>
                <a:lumOff val="15216"/>
                <a:alphaOff val="0"/>
                <a:tint val="1000"/>
              </a:schemeClr>
            </a:gs>
            <a:gs pos="68000">
              <a:schemeClr val="accent4">
                <a:hueOff val="8329877"/>
                <a:satOff val="-47362"/>
                <a:lumOff val="15216"/>
                <a:alphaOff val="0"/>
                <a:tint val="77000"/>
              </a:schemeClr>
            </a:gs>
            <a:gs pos="81000">
              <a:schemeClr val="accent4">
                <a:hueOff val="8329877"/>
                <a:satOff val="-47362"/>
                <a:lumOff val="15216"/>
                <a:alphaOff val="0"/>
                <a:tint val="79000"/>
              </a:schemeClr>
            </a:gs>
            <a:gs pos="86000">
              <a:schemeClr val="accent4">
                <a:hueOff val="8329877"/>
                <a:satOff val="-47362"/>
                <a:lumOff val="15216"/>
                <a:alphaOff val="0"/>
                <a:tint val="73000"/>
              </a:schemeClr>
            </a:gs>
            <a:gs pos="100000">
              <a:schemeClr val="accent4">
                <a:hueOff val="8329877"/>
                <a:satOff val="-47362"/>
                <a:lumOff val="1521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329877"/>
              <a:satOff val="-47362"/>
              <a:lumOff val="1521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Pizzu</a:t>
          </a:r>
          <a:endParaRPr lang="hr-HR" sz="2200" kern="1200" dirty="0"/>
        </a:p>
      </dsp:txBody>
      <dsp:txXfrm>
        <a:off x="956786" y="2957234"/>
        <a:ext cx="1735633" cy="1041380"/>
      </dsp:txXfrm>
    </dsp:sp>
    <dsp:sp modelId="{F5C16D6A-BB44-4409-B30F-0777E3C432E0}">
      <dsp:nvSpPr>
        <dsp:cNvPr id="0" name=""/>
        <dsp:cNvSpPr/>
      </dsp:nvSpPr>
      <dsp:spPr>
        <a:xfrm>
          <a:off x="2865983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9371111"/>
                <a:satOff val="-53282"/>
                <a:lumOff val="17118"/>
                <a:alphaOff val="0"/>
                <a:tint val="1000"/>
              </a:schemeClr>
            </a:gs>
            <a:gs pos="68000">
              <a:schemeClr val="accent4">
                <a:hueOff val="9371111"/>
                <a:satOff val="-53282"/>
                <a:lumOff val="17118"/>
                <a:alphaOff val="0"/>
                <a:tint val="77000"/>
              </a:schemeClr>
            </a:gs>
            <a:gs pos="81000">
              <a:schemeClr val="accent4">
                <a:hueOff val="9371111"/>
                <a:satOff val="-53282"/>
                <a:lumOff val="17118"/>
                <a:alphaOff val="0"/>
                <a:tint val="79000"/>
              </a:schemeClr>
            </a:gs>
            <a:gs pos="86000">
              <a:schemeClr val="accent4">
                <a:hueOff val="9371111"/>
                <a:satOff val="-53282"/>
                <a:lumOff val="17118"/>
                <a:alphaOff val="0"/>
                <a:tint val="73000"/>
              </a:schemeClr>
            </a:gs>
            <a:gs pos="100000">
              <a:schemeClr val="accent4">
                <a:hueOff val="9371111"/>
                <a:satOff val="-53282"/>
                <a:lumOff val="1711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371111"/>
              <a:satOff val="-53282"/>
              <a:lumOff val="1711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Voće</a:t>
          </a:r>
          <a:endParaRPr lang="hr-HR" sz="2200" kern="1200" dirty="0"/>
        </a:p>
      </dsp:txBody>
      <dsp:txXfrm>
        <a:off x="2865983" y="2957234"/>
        <a:ext cx="1735633" cy="1041380"/>
      </dsp:txXfrm>
    </dsp:sp>
    <dsp:sp modelId="{38B47CFF-65D0-409D-AC23-519468F2844B}">
      <dsp:nvSpPr>
        <dsp:cNvPr id="0" name=""/>
        <dsp:cNvSpPr/>
      </dsp:nvSpPr>
      <dsp:spPr>
        <a:xfrm>
          <a:off x="4775180" y="2957234"/>
          <a:ext cx="1735633" cy="1041380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Ciklu</a:t>
          </a:r>
          <a:endParaRPr lang="hr-HR" sz="2200" kern="1200" dirty="0"/>
        </a:p>
      </dsp:txBody>
      <dsp:txXfrm>
        <a:off x="4775180" y="2957234"/>
        <a:ext cx="1735633" cy="1041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F1A96-B305-402C-BC09-A5C98924E859}">
      <dsp:nvSpPr>
        <dsp:cNvPr id="0" name=""/>
        <dsp:cNvSpPr/>
      </dsp:nvSpPr>
      <dsp:spPr>
        <a:xfrm>
          <a:off x="131539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Maneštru s kukuruzom, jotu, pasulj</a:t>
          </a:r>
          <a:endParaRPr lang="hr-HR" sz="1600" kern="1200" dirty="0"/>
        </a:p>
      </dsp:txBody>
      <dsp:txXfrm>
        <a:off x="131539" y="1097"/>
        <a:ext cx="1675469" cy="1005281"/>
      </dsp:txXfrm>
    </dsp:sp>
    <dsp:sp modelId="{4D3539A8-8474-4A80-BB43-F79DD9040177}">
      <dsp:nvSpPr>
        <dsp:cNvPr id="0" name=""/>
        <dsp:cNvSpPr/>
      </dsp:nvSpPr>
      <dsp:spPr>
        <a:xfrm>
          <a:off x="1974556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743739"/>
                <a:satOff val="-4229"/>
                <a:lumOff val="1359"/>
                <a:alphaOff val="0"/>
                <a:tint val="1000"/>
              </a:schemeClr>
            </a:gs>
            <a:gs pos="68000">
              <a:schemeClr val="accent4">
                <a:hueOff val="743739"/>
                <a:satOff val="-4229"/>
                <a:lumOff val="1359"/>
                <a:alphaOff val="0"/>
                <a:tint val="77000"/>
              </a:schemeClr>
            </a:gs>
            <a:gs pos="81000">
              <a:schemeClr val="accent4">
                <a:hueOff val="743739"/>
                <a:satOff val="-4229"/>
                <a:lumOff val="1359"/>
                <a:alphaOff val="0"/>
                <a:tint val="79000"/>
              </a:schemeClr>
            </a:gs>
            <a:gs pos="86000">
              <a:schemeClr val="accent4">
                <a:hueOff val="743739"/>
                <a:satOff val="-4229"/>
                <a:lumOff val="1359"/>
                <a:alphaOff val="0"/>
                <a:tint val="73000"/>
              </a:schemeClr>
            </a:gs>
            <a:gs pos="100000">
              <a:schemeClr val="accent4">
                <a:hueOff val="743739"/>
                <a:satOff val="-4229"/>
                <a:lumOff val="135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43739"/>
              <a:satOff val="-4229"/>
              <a:lumOff val="135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Rižu s povrćem ili piletinom i umakom od vrhnja</a:t>
          </a:r>
          <a:endParaRPr lang="hr-HR" sz="1600" kern="1200" dirty="0"/>
        </a:p>
      </dsp:txBody>
      <dsp:txXfrm>
        <a:off x="1974556" y="1097"/>
        <a:ext cx="1675469" cy="1005281"/>
      </dsp:txXfrm>
    </dsp:sp>
    <dsp:sp modelId="{5E14384A-03EF-4941-B568-CCDB0B510E2E}">
      <dsp:nvSpPr>
        <dsp:cNvPr id="0" name=""/>
        <dsp:cNvSpPr/>
      </dsp:nvSpPr>
      <dsp:spPr>
        <a:xfrm>
          <a:off x="3817573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1487478"/>
                <a:satOff val="-8457"/>
                <a:lumOff val="2717"/>
                <a:alphaOff val="0"/>
                <a:tint val="1000"/>
              </a:schemeClr>
            </a:gs>
            <a:gs pos="68000">
              <a:schemeClr val="accent4">
                <a:hueOff val="1487478"/>
                <a:satOff val="-8457"/>
                <a:lumOff val="2717"/>
                <a:alphaOff val="0"/>
                <a:tint val="77000"/>
              </a:schemeClr>
            </a:gs>
            <a:gs pos="81000">
              <a:schemeClr val="accent4">
                <a:hueOff val="1487478"/>
                <a:satOff val="-8457"/>
                <a:lumOff val="2717"/>
                <a:alphaOff val="0"/>
                <a:tint val="79000"/>
              </a:schemeClr>
            </a:gs>
            <a:gs pos="86000">
              <a:schemeClr val="accent4">
                <a:hueOff val="1487478"/>
                <a:satOff val="-8457"/>
                <a:lumOff val="2717"/>
                <a:alphaOff val="0"/>
                <a:tint val="73000"/>
              </a:schemeClr>
            </a:gs>
            <a:gs pos="100000">
              <a:schemeClr val="accent4">
                <a:hueOff val="1487478"/>
                <a:satOff val="-8457"/>
                <a:lumOff val="271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487478"/>
              <a:satOff val="-8457"/>
              <a:lumOff val="271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Pohano meso </a:t>
          </a:r>
          <a:endParaRPr lang="hr-HR" sz="1600" kern="1200" dirty="0"/>
        </a:p>
      </dsp:txBody>
      <dsp:txXfrm>
        <a:off x="3817573" y="1097"/>
        <a:ext cx="1675469" cy="1005281"/>
      </dsp:txXfrm>
    </dsp:sp>
    <dsp:sp modelId="{2CB1214F-F59B-425C-9E72-9232BD62D98A}">
      <dsp:nvSpPr>
        <dsp:cNvPr id="0" name=""/>
        <dsp:cNvSpPr/>
      </dsp:nvSpPr>
      <dsp:spPr>
        <a:xfrm>
          <a:off x="5660590" y="1097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2231217"/>
                <a:satOff val="-12686"/>
                <a:lumOff val="4076"/>
                <a:alphaOff val="0"/>
                <a:tint val="1000"/>
              </a:schemeClr>
            </a:gs>
            <a:gs pos="68000">
              <a:schemeClr val="accent4">
                <a:hueOff val="2231217"/>
                <a:satOff val="-12686"/>
                <a:lumOff val="4076"/>
                <a:alphaOff val="0"/>
                <a:tint val="77000"/>
              </a:schemeClr>
            </a:gs>
            <a:gs pos="81000">
              <a:schemeClr val="accent4">
                <a:hueOff val="2231217"/>
                <a:satOff val="-12686"/>
                <a:lumOff val="4076"/>
                <a:alphaOff val="0"/>
                <a:tint val="79000"/>
              </a:schemeClr>
            </a:gs>
            <a:gs pos="86000">
              <a:schemeClr val="accent4">
                <a:hueOff val="2231217"/>
                <a:satOff val="-12686"/>
                <a:lumOff val="4076"/>
                <a:alphaOff val="0"/>
                <a:tint val="73000"/>
              </a:schemeClr>
            </a:gs>
            <a:gs pos="100000">
              <a:schemeClr val="accent4">
                <a:hueOff val="2231217"/>
                <a:satOff val="-12686"/>
                <a:lumOff val="407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231217"/>
              <a:satOff val="-12686"/>
              <a:lumOff val="407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Ribu</a:t>
          </a:r>
          <a:endParaRPr lang="hr-HR" sz="1600" kern="1200" dirty="0"/>
        </a:p>
      </dsp:txBody>
      <dsp:txXfrm>
        <a:off x="5660590" y="1097"/>
        <a:ext cx="1675469" cy="1005281"/>
      </dsp:txXfrm>
    </dsp:sp>
    <dsp:sp modelId="{D25CD869-1ECB-4848-A7DB-315EC0822604}">
      <dsp:nvSpPr>
        <dsp:cNvPr id="0" name=""/>
        <dsp:cNvSpPr/>
      </dsp:nvSpPr>
      <dsp:spPr>
        <a:xfrm>
          <a:off x="131539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2974956"/>
                <a:satOff val="-16915"/>
                <a:lumOff val="5434"/>
                <a:alphaOff val="0"/>
                <a:tint val="1000"/>
              </a:schemeClr>
            </a:gs>
            <a:gs pos="68000">
              <a:schemeClr val="accent4">
                <a:hueOff val="2974956"/>
                <a:satOff val="-16915"/>
                <a:lumOff val="5434"/>
                <a:alphaOff val="0"/>
                <a:tint val="77000"/>
              </a:schemeClr>
            </a:gs>
            <a:gs pos="81000">
              <a:schemeClr val="accent4">
                <a:hueOff val="2974956"/>
                <a:satOff val="-16915"/>
                <a:lumOff val="5434"/>
                <a:alphaOff val="0"/>
                <a:tint val="79000"/>
              </a:schemeClr>
            </a:gs>
            <a:gs pos="86000">
              <a:schemeClr val="accent4">
                <a:hueOff val="2974956"/>
                <a:satOff val="-16915"/>
                <a:lumOff val="5434"/>
                <a:alphaOff val="0"/>
                <a:tint val="73000"/>
              </a:schemeClr>
            </a:gs>
            <a:gs pos="100000">
              <a:schemeClr val="accent4">
                <a:hueOff val="2974956"/>
                <a:satOff val="-16915"/>
                <a:lumOff val="543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2974956"/>
              <a:satOff val="-16915"/>
              <a:lumOff val="54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Tjesteninu</a:t>
          </a:r>
          <a:endParaRPr lang="hr-HR" sz="1600" kern="1200" dirty="0"/>
        </a:p>
      </dsp:txBody>
      <dsp:txXfrm>
        <a:off x="131539" y="1173926"/>
        <a:ext cx="1675469" cy="1005281"/>
      </dsp:txXfrm>
    </dsp:sp>
    <dsp:sp modelId="{F6076CDF-1DFE-4E9E-BE66-4242823702C3}">
      <dsp:nvSpPr>
        <dsp:cNvPr id="0" name=""/>
        <dsp:cNvSpPr/>
      </dsp:nvSpPr>
      <dsp:spPr>
        <a:xfrm>
          <a:off x="1974556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3718695"/>
                <a:satOff val="-21144"/>
                <a:lumOff val="6793"/>
                <a:alphaOff val="0"/>
                <a:tint val="1000"/>
              </a:schemeClr>
            </a:gs>
            <a:gs pos="68000">
              <a:schemeClr val="accent4">
                <a:hueOff val="3718695"/>
                <a:satOff val="-21144"/>
                <a:lumOff val="6793"/>
                <a:alphaOff val="0"/>
                <a:tint val="77000"/>
              </a:schemeClr>
            </a:gs>
            <a:gs pos="81000">
              <a:schemeClr val="accent4">
                <a:hueOff val="3718695"/>
                <a:satOff val="-21144"/>
                <a:lumOff val="6793"/>
                <a:alphaOff val="0"/>
                <a:tint val="79000"/>
              </a:schemeClr>
            </a:gs>
            <a:gs pos="86000">
              <a:schemeClr val="accent4">
                <a:hueOff val="3718695"/>
                <a:satOff val="-21144"/>
                <a:lumOff val="6793"/>
                <a:alphaOff val="0"/>
                <a:tint val="73000"/>
              </a:schemeClr>
            </a:gs>
            <a:gs pos="100000">
              <a:schemeClr val="accent4">
                <a:hueOff val="3718695"/>
                <a:satOff val="-21144"/>
                <a:lumOff val="679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3718695"/>
              <a:satOff val="-21144"/>
              <a:lumOff val="679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Pizzu </a:t>
          </a:r>
          <a:endParaRPr lang="hr-HR" sz="1600" kern="1200" dirty="0"/>
        </a:p>
      </dsp:txBody>
      <dsp:txXfrm>
        <a:off x="1974556" y="1173926"/>
        <a:ext cx="1675469" cy="1005281"/>
      </dsp:txXfrm>
    </dsp:sp>
    <dsp:sp modelId="{2CD55DFE-1D6E-4461-B373-C9D4CC8850CE}">
      <dsp:nvSpPr>
        <dsp:cNvPr id="0" name=""/>
        <dsp:cNvSpPr/>
      </dsp:nvSpPr>
      <dsp:spPr>
        <a:xfrm>
          <a:off x="3817573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4462434"/>
                <a:satOff val="-25372"/>
                <a:lumOff val="8151"/>
                <a:alphaOff val="0"/>
                <a:tint val="1000"/>
              </a:schemeClr>
            </a:gs>
            <a:gs pos="68000">
              <a:schemeClr val="accent4">
                <a:hueOff val="4462434"/>
                <a:satOff val="-25372"/>
                <a:lumOff val="8151"/>
                <a:alphaOff val="0"/>
                <a:tint val="77000"/>
              </a:schemeClr>
            </a:gs>
            <a:gs pos="81000">
              <a:schemeClr val="accent4">
                <a:hueOff val="4462434"/>
                <a:satOff val="-25372"/>
                <a:lumOff val="8151"/>
                <a:alphaOff val="0"/>
                <a:tint val="79000"/>
              </a:schemeClr>
            </a:gs>
            <a:gs pos="86000">
              <a:schemeClr val="accent4">
                <a:hueOff val="4462434"/>
                <a:satOff val="-25372"/>
                <a:lumOff val="8151"/>
                <a:alphaOff val="0"/>
                <a:tint val="73000"/>
              </a:schemeClr>
            </a:gs>
            <a:gs pos="100000">
              <a:schemeClr val="accent4">
                <a:hueOff val="4462434"/>
                <a:satOff val="-25372"/>
                <a:lumOff val="815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4462434"/>
              <a:satOff val="-25372"/>
              <a:lumOff val="815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Povrće: Krompir, špinat, blitvu</a:t>
          </a:r>
          <a:endParaRPr lang="hr-HR" sz="1600" kern="1200" dirty="0"/>
        </a:p>
      </dsp:txBody>
      <dsp:txXfrm>
        <a:off x="3817573" y="1173926"/>
        <a:ext cx="1675469" cy="1005281"/>
      </dsp:txXfrm>
    </dsp:sp>
    <dsp:sp modelId="{F8B58FC9-7349-4201-AE0B-8BB6F8BE9A5A}">
      <dsp:nvSpPr>
        <dsp:cNvPr id="0" name=""/>
        <dsp:cNvSpPr/>
      </dsp:nvSpPr>
      <dsp:spPr>
        <a:xfrm>
          <a:off x="5660590" y="1173926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5206173"/>
                <a:satOff val="-29601"/>
                <a:lumOff val="9510"/>
                <a:alphaOff val="0"/>
                <a:tint val="1000"/>
              </a:schemeClr>
            </a:gs>
            <a:gs pos="68000">
              <a:schemeClr val="accent4">
                <a:hueOff val="5206173"/>
                <a:satOff val="-29601"/>
                <a:lumOff val="9510"/>
                <a:alphaOff val="0"/>
                <a:tint val="77000"/>
              </a:schemeClr>
            </a:gs>
            <a:gs pos="81000">
              <a:schemeClr val="accent4">
                <a:hueOff val="5206173"/>
                <a:satOff val="-29601"/>
                <a:lumOff val="9510"/>
                <a:alphaOff val="0"/>
                <a:tint val="79000"/>
              </a:schemeClr>
            </a:gs>
            <a:gs pos="86000">
              <a:schemeClr val="accent4">
                <a:hueOff val="5206173"/>
                <a:satOff val="-29601"/>
                <a:lumOff val="9510"/>
                <a:alphaOff val="0"/>
                <a:tint val="73000"/>
              </a:schemeClr>
            </a:gs>
            <a:gs pos="100000">
              <a:schemeClr val="accent4">
                <a:hueOff val="5206173"/>
                <a:satOff val="-29601"/>
                <a:lumOff val="951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206173"/>
              <a:satOff val="-29601"/>
              <a:lumOff val="951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Griz</a:t>
          </a:r>
          <a:endParaRPr lang="hr-HR" sz="1600" kern="1200" dirty="0"/>
        </a:p>
      </dsp:txBody>
      <dsp:txXfrm>
        <a:off x="5660590" y="1173926"/>
        <a:ext cx="1675469" cy="1005281"/>
      </dsp:txXfrm>
    </dsp:sp>
    <dsp:sp modelId="{19A35C6C-1FD4-4C13-9D2C-0BAD8DF5687A}">
      <dsp:nvSpPr>
        <dsp:cNvPr id="0" name=""/>
        <dsp:cNvSpPr/>
      </dsp:nvSpPr>
      <dsp:spPr>
        <a:xfrm>
          <a:off x="131539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5949912"/>
                <a:satOff val="-33830"/>
                <a:lumOff val="10869"/>
                <a:alphaOff val="0"/>
                <a:tint val="1000"/>
              </a:schemeClr>
            </a:gs>
            <a:gs pos="68000">
              <a:schemeClr val="accent4">
                <a:hueOff val="5949912"/>
                <a:satOff val="-33830"/>
                <a:lumOff val="10869"/>
                <a:alphaOff val="0"/>
                <a:tint val="77000"/>
              </a:schemeClr>
            </a:gs>
            <a:gs pos="81000">
              <a:schemeClr val="accent4">
                <a:hueOff val="5949912"/>
                <a:satOff val="-33830"/>
                <a:lumOff val="10869"/>
                <a:alphaOff val="0"/>
                <a:tint val="79000"/>
              </a:schemeClr>
            </a:gs>
            <a:gs pos="86000">
              <a:schemeClr val="accent4">
                <a:hueOff val="5949912"/>
                <a:satOff val="-33830"/>
                <a:lumOff val="10869"/>
                <a:alphaOff val="0"/>
                <a:tint val="73000"/>
              </a:schemeClr>
            </a:gs>
            <a:gs pos="100000">
              <a:schemeClr val="accent4">
                <a:hueOff val="5949912"/>
                <a:satOff val="-33830"/>
                <a:lumOff val="1086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5949912"/>
              <a:satOff val="-33830"/>
              <a:lumOff val="1086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Palačinke </a:t>
          </a:r>
          <a:endParaRPr lang="hr-HR" sz="1600" kern="1200" dirty="0"/>
        </a:p>
      </dsp:txBody>
      <dsp:txXfrm>
        <a:off x="131539" y="2346754"/>
        <a:ext cx="1675469" cy="1005281"/>
      </dsp:txXfrm>
    </dsp:sp>
    <dsp:sp modelId="{604BA22B-5A2E-40D3-8F11-A4B8E3C5034C}">
      <dsp:nvSpPr>
        <dsp:cNvPr id="0" name=""/>
        <dsp:cNvSpPr/>
      </dsp:nvSpPr>
      <dsp:spPr>
        <a:xfrm>
          <a:off x="1974556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6693651"/>
                <a:satOff val="-38058"/>
                <a:lumOff val="12227"/>
                <a:alphaOff val="0"/>
                <a:tint val="1000"/>
              </a:schemeClr>
            </a:gs>
            <a:gs pos="68000">
              <a:schemeClr val="accent4">
                <a:hueOff val="6693651"/>
                <a:satOff val="-38058"/>
                <a:lumOff val="12227"/>
                <a:alphaOff val="0"/>
                <a:tint val="77000"/>
              </a:schemeClr>
            </a:gs>
            <a:gs pos="81000">
              <a:schemeClr val="accent4">
                <a:hueOff val="6693651"/>
                <a:satOff val="-38058"/>
                <a:lumOff val="12227"/>
                <a:alphaOff val="0"/>
                <a:tint val="79000"/>
              </a:schemeClr>
            </a:gs>
            <a:gs pos="86000">
              <a:schemeClr val="accent4">
                <a:hueOff val="6693651"/>
                <a:satOff val="-38058"/>
                <a:lumOff val="12227"/>
                <a:alphaOff val="0"/>
                <a:tint val="73000"/>
              </a:schemeClr>
            </a:gs>
            <a:gs pos="100000">
              <a:schemeClr val="accent4">
                <a:hueOff val="6693651"/>
                <a:satOff val="-38058"/>
                <a:lumOff val="1222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6693651"/>
              <a:satOff val="-38058"/>
              <a:lumOff val="1222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Sladoled</a:t>
          </a:r>
          <a:endParaRPr lang="hr-HR" sz="1600" kern="1200" dirty="0"/>
        </a:p>
      </dsp:txBody>
      <dsp:txXfrm>
        <a:off x="1974556" y="2346754"/>
        <a:ext cx="1675469" cy="1005281"/>
      </dsp:txXfrm>
    </dsp:sp>
    <dsp:sp modelId="{A7C9EDD5-F36D-4178-8DA4-79E5572D9C98}">
      <dsp:nvSpPr>
        <dsp:cNvPr id="0" name=""/>
        <dsp:cNvSpPr/>
      </dsp:nvSpPr>
      <dsp:spPr>
        <a:xfrm>
          <a:off x="3817573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7437390"/>
                <a:satOff val="-42287"/>
                <a:lumOff val="13586"/>
                <a:alphaOff val="0"/>
                <a:tint val="1000"/>
              </a:schemeClr>
            </a:gs>
            <a:gs pos="68000">
              <a:schemeClr val="accent4">
                <a:hueOff val="7437390"/>
                <a:satOff val="-42287"/>
                <a:lumOff val="13586"/>
                <a:alphaOff val="0"/>
                <a:tint val="77000"/>
              </a:schemeClr>
            </a:gs>
            <a:gs pos="81000">
              <a:schemeClr val="accent4">
                <a:hueOff val="7437390"/>
                <a:satOff val="-42287"/>
                <a:lumOff val="13586"/>
                <a:alphaOff val="0"/>
                <a:tint val="79000"/>
              </a:schemeClr>
            </a:gs>
            <a:gs pos="86000">
              <a:schemeClr val="accent4">
                <a:hueOff val="7437390"/>
                <a:satOff val="-42287"/>
                <a:lumOff val="13586"/>
                <a:alphaOff val="0"/>
                <a:tint val="73000"/>
              </a:schemeClr>
            </a:gs>
            <a:gs pos="100000">
              <a:schemeClr val="accent4">
                <a:hueOff val="7437390"/>
                <a:satOff val="-42287"/>
                <a:lumOff val="1358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7437390"/>
              <a:satOff val="-42287"/>
              <a:lumOff val="1358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Kukuruzne pahuljice </a:t>
          </a:r>
          <a:endParaRPr lang="hr-HR" sz="1600" kern="1200" dirty="0"/>
        </a:p>
      </dsp:txBody>
      <dsp:txXfrm>
        <a:off x="3817573" y="2346754"/>
        <a:ext cx="1675469" cy="1005281"/>
      </dsp:txXfrm>
    </dsp:sp>
    <dsp:sp modelId="{72042EFF-793D-474A-A397-E892FEBD1197}">
      <dsp:nvSpPr>
        <dsp:cNvPr id="0" name=""/>
        <dsp:cNvSpPr/>
      </dsp:nvSpPr>
      <dsp:spPr>
        <a:xfrm>
          <a:off x="5660590" y="2346754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181129"/>
                <a:satOff val="-46516"/>
                <a:lumOff val="14944"/>
                <a:alphaOff val="0"/>
                <a:tint val="1000"/>
              </a:schemeClr>
            </a:gs>
            <a:gs pos="68000">
              <a:schemeClr val="accent4">
                <a:hueOff val="8181129"/>
                <a:satOff val="-46516"/>
                <a:lumOff val="14944"/>
                <a:alphaOff val="0"/>
                <a:tint val="77000"/>
              </a:schemeClr>
            </a:gs>
            <a:gs pos="81000">
              <a:schemeClr val="accent4">
                <a:hueOff val="8181129"/>
                <a:satOff val="-46516"/>
                <a:lumOff val="14944"/>
                <a:alphaOff val="0"/>
                <a:tint val="79000"/>
              </a:schemeClr>
            </a:gs>
            <a:gs pos="86000">
              <a:schemeClr val="accent4">
                <a:hueOff val="8181129"/>
                <a:satOff val="-46516"/>
                <a:lumOff val="14944"/>
                <a:alphaOff val="0"/>
                <a:tint val="73000"/>
              </a:schemeClr>
            </a:gs>
            <a:gs pos="100000">
              <a:schemeClr val="accent4">
                <a:hueOff val="8181129"/>
                <a:satOff val="-46516"/>
                <a:lumOff val="1494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181129"/>
              <a:satOff val="-46516"/>
              <a:lumOff val="1494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Krofne, kroasane</a:t>
          </a:r>
          <a:endParaRPr lang="hr-HR" sz="1600" kern="1200" dirty="0"/>
        </a:p>
      </dsp:txBody>
      <dsp:txXfrm>
        <a:off x="5660590" y="2346754"/>
        <a:ext cx="1675469" cy="1005281"/>
      </dsp:txXfrm>
    </dsp:sp>
    <dsp:sp modelId="{837B582E-4733-46DE-BA5D-69A8AB45DF48}">
      <dsp:nvSpPr>
        <dsp:cNvPr id="0" name=""/>
        <dsp:cNvSpPr/>
      </dsp:nvSpPr>
      <dsp:spPr>
        <a:xfrm>
          <a:off x="1053048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8924868"/>
                <a:satOff val="-50745"/>
                <a:lumOff val="16303"/>
                <a:alphaOff val="0"/>
                <a:tint val="1000"/>
              </a:schemeClr>
            </a:gs>
            <a:gs pos="68000">
              <a:schemeClr val="accent4">
                <a:hueOff val="8924868"/>
                <a:satOff val="-50745"/>
                <a:lumOff val="16303"/>
                <a:alphaOff val="0"/>
                <a:tint val="77000"/>
              </a:schemeClr>
            </a:gs>
            <a:gs pos="81000">
              <a:schemeClr val="accent4">
                <a:hueOff val="8924868"/>
                <a:satOff val="-50745"/>
                <a:lumOff val="16303"/>
                <a:alphaOff val="0"/>
                <a:tint val="79000"/>
              </a:schemeClr>
            </a:gs>
            <a:gs pos="86000">
              <a:schemeClr val="accent4">
                <a:hueOff val="8924868"/>
                <a:satOff val="-50745"/>
                <a:lumOff val="16303"/>
                <a:alphaOff val="0"/>
                <a:tint val="73000"/>
              </a:schemeClr>
            </a:gs>
            <a:gs pos="100000">
              <a:schemeClr val="accent4">
                <a:hueOff val="8924868"/>
                <a:satOff val="-50745"/>
                <a:lumOff val="1630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8924868"/>
              <a:satOff val="-50745"/>
              <a:lumOff val="1630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Više povrća</a:t>
          </a:r>
          <a:endParaRPr lang="hr-HR" sz="1600" kern="1200" dirty="0"/>
        </a:p>
      </dsp:txBody>
      <dsp:txXfrm>
        <a:off x="1053048" y="3519583"/>
        <a:ext cx="1675469" cy="1005281"/>
      </dsp:txXfrm>
    </dsp:sp>
    <dsp:sp modelId="{BC1A8CA3-FE9D-48DF-A5C4-B28F995B90EF}">
      <dsp:nvSpPr>
        <dsp:cNvPr id="0" name=""/>
        <dsp:cNvSpPr/>
      </dsp:nvSpPr>
      <dsp:spPr>
        <a:xfrm>
          <a:off x="2896065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9668606"/>
                <a:satOff val="-54973"/>
                <a:lumOff val="17661"/>
                <a:alphaOff val="0"/>
                <a:tint val="1000"/>
              </a:schemeClr>
            </a:gs>
            <a:gs pos="68000">
              <a:schemeClr val="accent4">
                <a:hueOff val="9668606"/>
                <a:satOff val="-54973"/>
                <a:lumOff val="17661"/>
                <a:alphaOff val="0"/>
                <a:tint val="77000"/>
              </a:schemeClr>
            </a:gs>
            <a:gs pos="81000">
              <a:schemeClr val="accent4">
                <a:hueOff val="9668606"/>
                <a:satOff val="-54973"/>
                <a:lumOff val="17661"/>
                <a:alphaOff val="0"/>
                <a:tint val="79000"/>
              </a:schemeClr>
            </a:gs>
            <a:gs pos="86000">
              <a:schemeClr val="accent4">
                <a:hueOff val="9668606"/>
                <a:satOff val="-54973"/>
                <a:lumOff val="17661"/>
                <a:alphaOff val="0"/>
                <a:tint val="73000"/>
              </a:schemeClr>
            </a:gs>
            <a:gs pos="100000">
              <a:schemeClr val="accent4">
                <a:hueOff val="9668606"/>
                <a:satOff val="-54973"/>
                <a:lumOff val="1766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9668606"/>
              <a:satOff val="-54973"/>
              <a:lumOff val="1766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Više tekućine</a:t>
          </a:r>
          <a:endParaRPr lang="hr-HR" sz="1600" kern="1200" dirty="0"/>
        </a:p>
      </dsp:txBody>
      <dsp:txXfrm>
        <a:off x="2896065" y="3519583"/>
        <a:ext cx="1675469" cy="1005281"/>
      </dsp:txXfrm>
    </dsp:sp>
    <dsp:sp modelId="{E6C60820-DC0B-49F7-98F6-3BAD32ACC09C}">
      <dsp:nvSpPr>
        <dsp:cNvPr id="0" name=""/>
        <dsp:cNvSpPr/>
      </dsp:nvSpPr>
      <dsp:spPr>
        <a:xfrm>
          <a:off x="4739081" y="3519583"/>
          <a:ext cx="1675469" cy="1005281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1000"/>
              </a:schemeClr>
            </a:gs>
            <a:gs pos="68000">
              <a:schemeClr val="accent4">
                <a:hueOff val="10412346"/>
                <a:satOff val="-59202"/>
                <a:lumOff val="19020"/>
                <a:alphaOff val="0"/>
                <a:tint val="77000"/>
              </a:schemeClr>
            </a:gs>
            <a:gs pos="81000">
              <a:schemeClr val="accent4">
                <a:hueOff val="10412346"/>
                <a:satOff val="-59202"/>
                <a:lumOff val="19020"/>
                <a:alphaOff val="0"/>
                <a:tint val="79000"/>
              </a:schemeClr>
            </a:gs>
            <a:gs pos="86000">
              <a:schemeClr val="accent4">
                <a:hueOff val="10412346"/>
                <a:satOff val="-59202"/>
                <a:lumOff val="19020"/>
                <a:alphaOff val="0"/>
                <a:tint val="73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10412346"/>
              <a:satOff val="-59202"/>
              <a:lumOff val="190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Kuhanu hranu</a:t>
          </a:r>
          <a:endParaRPr lang="hr-HR" sz="1600" kern="1200" dirty="0"/>
        </a:p>
      </dsp:txBody>
      <dsp:txXfrm>
        <a:off x="4739081" y="3519583"/>
        <a:ext cx="1675469" cy="1005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BFD59-C5AE-4978-A338-13F81FB92937}">
      <dsp:nvSpPr>
        <dsp:cNvPr id="0" name=""/>
        <dsp:cNvSpPr/>
      </dsp:nvSpPr>
      <dsp:spPr>
        <a:xfrm>
          <a:off x="2649" y="1410761"/>
          <a:ext cx="2066512" cy="1704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Više te najede</a:t>
          </a:r>
          <a:endParaRPr lang="hr-HR" sz="1500" kern="1200" dirty="0"/>
        </a:p>
      </dsp:txBody>
      <dsp:txXfrm>
        <a:off x="41873" y="1449985"/>
        <a:ext cx="1988064" cy="1260755"/>
      </dsp:txXfrm>
    </dsp:sp>
    <dsp:sp modelId="{663A4B98-D74E-4482-8F52-51388CC67A6D}">
      <dsp:nvSpPr>
        <dsp:cNvPr id="0" name=""/>
        <dsp:cNvSpPr/>
      </dsp:nvSpPr>
      <dsp:spPr>
        <a:xfrm>
          <a:off x="1180721" y="1876848"/>
          <a:ext cx="2190131" cy="2190131"/>
        </a:xfrm>
        <a:prstGeom prst="leftCircularArrow">
          <a:avLst>
            <a:gd name="adj1" fmla="val 2752"/>
            <a:gd name="adj2" fmla="val 335425"/>
            <a:gd name="adj3" fmla="val 2110935"/>
            <a:gd name="adj4" fmla="val 9024489"/>
            <a:gd name="adj5" fmla="val 32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C7BBA7-9EEA-4CDF-B455-30D47D90E698}">
      <dsp:nvSpPr>
        <dsp:cNvPr id="0" name=""/>
        <dsp:cNvSpPr/>
      </dsp:nvSpPr>
      <dsp:spPr>
        <a:xfrm>
          <a:off x="461874" y="2749964"/>
          <a:ext cx="1836899" cy="730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Kuhana hrana: 16</a:t>
          </a:r>
          <a:endParaRPr lang="hr-HR" sz="2300" kern="1200" dirty="0"/>
        </a:p>
      </dsp:txBody>
      <dsp:txXfrm>
        <a:off x="483269" y="2771359"/>
        <a:ext cx="1794109" cy="687684"/>
      </dsp:txXfrm>
    </dsp:sp>
    <dsp:sp modelId="{6CF9B540-0C9E-4216-9CA6-9EBEE26A459B}">
      <dsp:nvSpPr>
        <dsp:cNvPr id="0" name=""/>
        <dsp:cNvSpPr/>
      </dsp:nvSpPr>
      <dsp:spPr>
        <a:xfrm>
          <a:off x="2585737" y="1410761"/>
          <a:ext cx="2066512" cy="1704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500" kern="1200" dirty="0" smtClean="0"/>
            <a:t>Dobra je za grickanje, duže izdrži da se ne pokvari ili ohladi, ujutro ne volim jesti kuhano, zdravija je</a:t>
          </a:r>
          <a:endParaRPr lang="hr-HR" sz="1500" kern="1200" dirty="0"/>
        </a:p>
      </dsp:txBody>
      <dsp:txXfrm>
        <a:off x="2624961" y="1815222"/>
        <a:ext cx="1988064" cy="1260755"/>
      </dsp:txXfrm>
    </dsp:sp>
    <dsp:sp modelId="{5C11ED65-3B9D-4D48-AB50-2A6F81338C3F}">
      <dsp:nvSpPr>
        <dsp:cNvPr id="0" name=""/>
        <dsp:cNvSpPr/>
      </dsp:nvSpPr>
      <dsp:spPr>
        <a:xfrm>
          <a:off x="3746588" y="392153"/>
          <a:ext cx="2454185" cy="2454185"/>
        </a:xfrm>
        <a:prstGeom prst="circularArrow">
          <a:avLst>
            <a:gd name="adj1" fmla="val 2455"/>
            <a:gd name="adj2" fmla="val 297282"/>
            <a:gd name="adj3" fmla="val 19527207"/>
            <a:gd name="adj4" fmla="val 12575511"/>
            <a:gd name="adj5" fmla="val 286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1D1651-8E76-44D4-9BD0-E134C19F99C3}">
      <dsp:nvSpPr>
        <dsp:cNvPr id="0" name=""/>
        <dsp:cNvSpPr/>
      </dsp:nvSpPr>
      <dsp:spPr>
        <a:xfrm>
          <a:off x="3044962" y="1045523"/>
          <a:ext cx="1836899" cy="730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Suha hrana:3</a:t>
          </a:r>
          <a:endParaRPr lang="hr-HR" sz="2300" kern="1200" dirty="0"/>
        </a:p>
      </dsp:txBody>
      <dsp:txXfrm>
        <a:off x="3066357" y="1066918"/>
        <a:ext cx="1794109" cy="687684"/>
      </dsp:txXfrm>
    </dsp:sp>
    <dsp:sp modelId="{2CA37BD9-73CB-4C59-974B-1D008BC3E016}">
      <dsp:nvSpPr>
        <dsp:cNvPr id="0" name=""/>
        <dsp:cNvSpPr/>
      </dsp:nvSpPr>
      <dsp:spPr>
        <a:xfrm>
          <a:off x="5168825" y="1410761"/>
          <a:ext cx="2066512" cy="1704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AA7C0-5A9E-443B-B273-BAAF22D2D359}">
      <dsp:nvSpPr>
        <dsp:cNvPr id="0" name=""/>
        <dsp:cNvSpPr/>
      </dsp:nvSpPr>
      <dsp:spPr>
        <a:xfrm>
          <a:off x="5628050" y="2749964"/>
          <a:ext cx="1836899" cy="730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Oboje: 1</a:t>
          </a:r>
          <a:endParaRPr lang="hr-HR" sz="2300" kern="1200" dirty="0"/>
        </a:p>
      </dsp:txBody>
      <dsp:txXfrm>
        <a:off x="5649445" y="2771359"/>
        <a:ext cx="1794109" cy="6876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F07EA-0430-44CE-8239-B0737900728E}">
      <dsp:nvSpPr>
        <dsp:cNvPr id="0" name=""/>
        <dsp:cNvSpPr/>
      </dsp:nvSpPr>
      <dsp:spPr>
        <a:xfrm>
          <a:off x="6659258" y="2016477"/>
          <a:ext cx="91440" cy="36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2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392FA-DD90-44BA-B3E4-CF564357BC3C}">
      <dsp:nvSpPr>
        <dsp:cNvPr id="0" name=""/>
        <dsp:cNvSpPr/>
      </dsp:nvSpPr>
      <dsp:spPr>
        <a:xfrm>
          <a:off x="5139120" y="2016477"/>
          <a:ext cx="91440" cy="36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2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77920-DA90-4016-A068-DA83245F79E5}">
      <dsp:nvSpPr>
        <dsp:cNvPr id="0" name=""/>
        <dsp:cNvSpPr/>
      </dsp:nvSpPr>
      <dsp:spPr>
        <a:xfrm>
          <a:off x="3618982" y="2016477"/>
          <a:ext cx="91440" cy="36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2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35E4E-022C-490A-85D1-D50EC573A84E}">
      <dsp:nvSpPr>
        <dsp:cNvPr id="0" name=""/>
        <dsp:cNvSpPr/>
      </dsp:nvSpPr>
      <dsp:spPr>
        <a:xfrm>
          <a:off x="2098844" y="2016477"/>
          <a:ext cx="91440" cy="36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2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F1F6A-35B1-4EB4-B1DB-37FF74D7F005}">
      <dsp:nvSpPr>
        <dsp:cNvPr id="0" name=""/>
        <dsp:cNvSpPr/>
      </dsp:nvSpPr>
      <dsp:spPr>
        <a:xfrm>
          <a:off x="578707" y="2016477"/>
          <a:ext cx="91440" cy="36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2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77982-A955-4380-A161-2A77D0C7A239}">
      <dsp:nvSpPr>
        <dsp:cNvPr id="0" name=""/>
        <dsp:cNvSpPr/>
      </dsp:nvSpPr>
      <dsp:spPr>
        <a:xfrm>
          <a:off x="2552" y="1226696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403545-4B8E-4DDD-8330-A69F8CA3F4F7}">
      <dsp:nvSpPr>
        <dsp:cNvPr id="0" name=""/>
        <dsp:cNvSpPr/>
      </dsp:nvSpPr>
      <dsp:spPr>
        <a:xfrm>
          <a:off x="140746" y="1357981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Da</a:t>
          </a:r>
          <a:endParaRPr lang="hr-HR" sz="1400" kern="1200" dirty="0"/>
        </a:p>
      </dsp:txBody>
      <dsp:txXfrm>
        <a:off x="163878" y="1381113"/>
        <a:ext cx="1197485" cy="743516"/>
      </dsp:txXfrm>
    </dsp:sp>
    <dsp:sp modelId="{90EC5A99-C6FF-409B-8930-AE3B3D342681}">
      <dsp:nvSpPr>
        <dsp:cNvPr id="0" name=""/>
        <dsp:cNvSpPr/>
      </dsp:nvSpPr>
      <dsp:spPr>
        <a:xfrm>
          <a:off x="2552" y="2378201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DDC4D3-C344-4B38-883C-5E51A630F0C7}">
      <dsp:nvSpPr>
        <dsp:cNvPr id="0" name=""/>
        <dsp:cNvSpPr/>
      </dsp:nvSpPr>
      <dsp:spPr>
        <a:xfrm>
          <a:off x="140746" y="2509485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5</a:t>
          </a:r>
          <a:endParaRPr lang="hr-HR" sz="1400" kern="1200" dirty="0"/>
        </a:p>
      </dsp:txBody>
      <dsp:txXfrm>
        <a:off x="163878" y="2532617"/>
        <a:ext cx="1197485" cy="743516"/>
      </dsp:txXfrm>
    </dsp:sp>
    <dsp:sp modelId="{107D26BC-F229-44C5-9A7F-4F96814E645E}">
      <dsp:nvSpPr>
        <dsp:cNvPr id="0" name=""/>
        <dsp:cNvSpPr/>
      </dsp:nvSpPr>
      <dsp:spPr>
        <a:xfrm>
          <a:off x="1522690" y="1226696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217819-D899-4F8B-A86B-01392A831D52}">
      <dsp:nvSpPr>
        <dsp:cNvPr id="0" name=""/>
        <dsp:cNvSpPr/>
      </dsp:nvSpPr>
      <dsp:spPr>
        <a:xfrm>
          <a:off x="1660884" y="1357981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Ne</a:t>
          </a:r>
          <a:endParaRPr lang="hr-HR" sz="1400" kern="1200" dirty="0"/>
        </a:p>
      </dsp:txBody>
      <dsp:txXfrm>
        <a:off x="1684016" y="1381113"/>
        <a:ext cx="1197485" cy="743516"/>
      </dsp:txXfrm>
    </dsp:sp>
    <dsp:sp modelId="{6047B56B-2802-4DAD-A893-DD328C915147}">
      <dsp:nvSpPr>
        <dsp:cNvPr id="0" name=""/>
        <dsp:cNvSpPr/>
      </dsp:nvSpPr>
      <dsp:spPr>
        <a:xfrm>
          <a:off x="1522690" y="2378201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B8B52D-6D33-4722-9D6C-F2A5010FE604}">
      <dsp:nvSpPr>
        <dsp:cNvPr id="0" name=""/>
        <dsp:cNvSpPr/>
      </dsp:nvSpPr>
      <dsp:spPr>
        <a:xfrm>
          <a:off x="1660884" y="2509485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6</a:t>
          </a:r>
          <a:endParaRPr lang="hr-HR" sz="1400" kern="1200" dirty="0"/>
        </a:p>
      </dsp:txBody>
      <dsp:txXfrm>
        <a:off x="1684016" y="2532617"/>
        <a:ext cx="1197485" cy="743516"/>
      </dsp:txXfrm>
    </dsp:sp>
    <dsp:sp modelId="{DA41BF42-A407-4DCC-B51B-DFC676C83603}">
      <dsp:nvSpPr>
        <dsp:cNvPr id="0" name=""/>
        <dsp:cNvSpPr/>
      </dsp:nvSpPr>
      <dsp:spPr>
        <a:xfrm>
          <a:off x="3042828" y="1226696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EA26A7-5539-46ED-8274-22DF98933489}">
      <dsp:nvSpPr>
        <dsp:cNvPr id="0" name=""/>
        <dsp:cNvSpPr/>
      </dsp:nvSpPr>
      <dsp:spPr>
        <a:xfrm>
          <a:off x="3181022" y="1357981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Ponekad </a:t>
          </a:r>
          <a:endParaRPr lang="hr-HR" sz="1400" kern="1200" dirty="0"/>
        </a:p>
      </dsp:txBody>
      <dsp:txXfrm>
        <a:off x="3204154" y="1381113"/>
        <a:ext cx="1197485" cy="743516"/>
      </dsp:txXfrm>
    </dsp:sp>
    <dsp:sp modelId="{3BBC952F-6C6A-4E09-B388-379FB18E2FA4}">
      <dsp:nvSpPr>
        <dsp:cNvPr id="0" name=""/>
        <dsp:cNvSpPr/>
      </dsp:nvSpPr>
      <dsp:spPr>
        <a:xfrm>
          <a:off x="3042828" y="2378201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B3DDEC-121F-4BDF-8F8D-E67BEFDA8B1E}">
      <dsp:nvSpPr>
        <dsp:cNvPr id="0" name=""/>
        <dsp:cNvSpPr/>
      </dsp:nvSpPr>
      <dsp:spPr>
        <a:xfrm>
          <a:off x="3181022" y="2509485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6</a:t>
          </a:r>
          <a:endParaRPr lang="hr-HR" sz="1400" kern="1200" dirty="0"/>
        </a:p>
      </dsp:txBody>
      <dsp:txXfrm>
        <a:off x="3204154" y="2532617"/>
        <a:ext cx="1197485" cy="743516"/>
      </dsp:txXfrm>
    </dsp:sp>
    <dsp:sp modelId="{D72F9668-AB8C-4996-A9BF-8667E435E910}">
      <dsp:nvSpPr>
        <dsp:cNvPr id="0" name=""/>
        <dsp:cNvSpPr/>
      </dsp:nvSpPr>
      <dsp:spPr>
        <a:xfrm>
          <a:off x="4562966" y="1226696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A28C96-926A-490A-A41A-10F72C7419E2}">
      <dsp:nvSpPr>
        <dsp:cNvPr id="0" name=""/>
        <dsp:cNvSpPr/>
      </dsp:nvSpPr>
      <dsp:spPr>
        <a:xfrm>
          <a:off x="4701160" y="1357981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Samo kad je jelo koje volim</a:t>
          </a:r>
          <a:endParaRPr lang="hr-HR" sz="1400" kern="1200" dirty="0"/>
        </a:p>
      </dsp:txBody>
      <dsp:txXfrm>
        <a:off x="4724292" y="1381113"/>
        <a:ext cx="1197485" cy="743516"/>
      </dsp:txXfrm>
    </dsp:sp>
    <dsp:sp modelId="{C46FB39F-24E2-4F9D-AF17-8C4D26FB5C61}">
      <dsp:nvSpPr>
        <dsp:cNvPr id="0" name=""/>
        <dsp:cNvSpPr/>
      </dsp:nvSpPr>
      <dsp:spPr>
        <a:xfrm>
          <a:off x="4562966" y="2378201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AADADF-F392-456E-8069-71ED8FE3FC58}">
      <dsp:nvSpPr>
        <dsp:cNvPr id="0" name=""/>
        <dsp:cNvSpPr/>
      </dsp:nvSpPr>
      <dsp:spPr>
        <a:xfrm>
          <a:off x="4701160" y="2509485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1</a:t>
          </a:r>
          <a:endParaRPr lang="hr-HR" sz="1400" kern="1200" dirty="0"/>
        </a:p>
      </dsp:txBody>
      <dsp:txXfrm>
        <a:off x="4724292" y="2532617"/>
        <a:ext cx="1197485" cy="743516"/>
      </dsp:txXfrm>
    </dsp:sp>
    <dsp:sp modelId="{6A39FA2A-2315-441F-8890-55D6FE9C19E2}">
      <dsp:nvSpPr>
        <dsp:cNvPr id="0" name=""/>
        <dsp:cNvSpPr/>
      </dsp:nvSpPr>
      <dsp:spPr>
        <a:xfrm>
          <a:off x="6083104" y="1226696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9872F1-D0ED-4503-93F3-1E6DC8936279}">
      <dsp:nvSpPr>
        <dsp:cNvPr id="0" name=""/>
        <dsp:cNvSpPr/>
      </dsp:nvSpPr>
      <dsp:spPr>
        <a:xfrm>
          <a:off x="6221298" y="1357981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Uvijek, osim kad je jelo koje ne volim:</a:t>
          </a:r>
          <a:endParaRPr lang="hr-HR" sz="1400" kern="1200" dirty="0"/>
        </a:p>
      </dsp:txBody>
      <dsp:txXfrm>
        <a:off x="6244430" y="1381113"/>
        <a:ext cx="1197485" cy="743516"/>
      </dsp:txXfrm>
    </dsp:sp>
    <dsp:sp modelId="{621AE1A0-1021-4A3D-A8EF-5DA4FEDDE7E8}">
      <dsp:nvSpPr>
        <dsp:cNvPr id="0" name=""/>
        <dsp:cNvSpPr/>
      </dsp:nvSpPr>
      <dsp:spPr>
        <a:xfrm>
          <a:off x="6083104" y="2378201"/>
          <a:ext cx="1243749" cy="789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07B28A-0257-440B-9BC2-AA5138DF59AD}">
      <dsp:nvSpPr>
        <dsp:cNvPr id="0" name=""/>
        <dsp:cNvSpPr/>
      </dsp:nvSpPr>
      <dsp:spPr>
        <a:xfrm>
          <a:off x="6221298" y="2509485"/>
          <a:ext cx="1243749" cy="789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</a:t>
          </a:r>
          <a:endParaRPr lang="hr-HR" sz="1400" kern="1200" dirty="0"/>
        </a:p>
      </dsp:txBody>
      <dsp:txXfrm>
        <a:off x="6244430" y="2532617"/>
        <a:ext cx="1197485" cy="743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52484-C7DF-4C3C-B631-6183F61B2D4A}">
      <dsp:nvSpPr>
        <dsp:cNvPr id="0" name=""/>
        <dsp:cNvSpPr/>
      </dsp:nvSpPr>
      <dsp:spPr>
        <a:xfrm>
          <a:off x="1800" y="0"/>
          <a:ext cx="1766627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Kuhana</a:t>
          </a:r>
          <a:endParaRPr lang="hr-HR" sz="3400" kern="1200" dirty="0"/>
        </a:p>
      </dsp:txBody>
      <dsp:txXfrm>
        <a:off x="1800" y="0"/>
        <a:ext cx="1766627" cy="1357788"/>
      </dsp:txXfrm>
    </dsp:sp>
    <dsp:sp modelId="{97EBFF93-F1EF-478F-AF7E-1558C7DACDCC}">
      <dsp:nvSpPr>
        <dsp:cNvPr id="0" name=""/>
        <dsp:cNvSpPr/>
      </dsp:nvSpPr>
      <dsp:spPr>
        <a:xfrm>
          <a:off x="178463" y="1357788"/>
          <a:ext cx="141330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Rižu s piletinom i bijelim umakom, šugo, paštu s tunom ili pancetom i vrhnjem, grašak i pljeskavicu, paštu, umak, maneštru, pizzu</a:t>
          </a:r>
          <a:endParaRPr lang="hr-HR" sz="1600" kern="1200" dirty="0"/>
        </a:p>
      </dsp:txBody>
      <dsp:txXfrm>
        <a:off x="219857" y="1399182"/>
        <a:ext cx="1330513" cy="2859087"/>
      </dsp:txXfrm>
    </dsp:sp>
    <dsp:sp modelId="{C200BDD7-E686-4856-8C2E-4693EEC78632}">
      <dsp:nvSpPr>
        <dsp:cNvPr id="0" name=""/>
        <dsp:cNvSpPr/>
      </dsp:nvSpPr>
      <dsp:spPr>
        <a:xfrm>
          <a:off x="1900924" y="0"/>
          <a:ext cx="1766627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Suha</a:t>
          </a:r>
          <a:endParaRPr lang="hr-HR" sz="3400" kern="1200" dirty="0"/>
        </a:p>
      </dsp:txBody>
      <dsp:txXfrm>
        <a:off x="1900924" y="0"/>
        <a:ext cx="1766627" cy="1357788"/>
      </dsp:txXfrm>
    </dsp:sp>
    <dsp:sp modelId="{4F82A2A2-B6C3-4E0D-A0D2-525A2016BE01}">
      <dsp:nvSpPr>
        <dsp:cNvPr id="0" name=""/>
        <dsp:cNvSpPr/>
      </dsp:nvSpPr>
      <dsp:spPr>
        <a:xfrm>
          <a:off x="2077587" y="1357788"/>
          <a:ext cx="141330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namaze</a:t>
          </a:r>
          <a:endParaRPr lang="hr-HR" sz="1600" kern="1200" dirty="0"/>
        </a:p>
      </dsp:txBody>
      <dsp:txXfrm>
        <a:off x="2118981" y="1399182"/>
        <a:ext cx="1330513" cy="2859087"/>
      </dsp:txXfrm>
    </dsp:sp>
    <dsp:sp modelId="{FCDF1FC9-CD25-44E0-9D2A-20783E6C4961}">
      <dsp:nvSpPr>
        <dsp:cNvPr id="0" name=""/>
        <dsp:cNvSpPr/>
      </dsp:nvSpPr>
      <dsp:spPr>
        <a:xfrm>
          <a:off x="3800048" y="0"/>
          <a:ext cx="1766627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Slatka</a:t>
          </a:r>
          <a:endParaRPr lang="hr-HR" sz="3400" kern="1200" dirty="0"/>
        </a:p>
      </dsp:txBody>
      <dsp:txXfrm>
        <a:off x="3800048" y="0"/>
        <a:ext cx="1766627" cy="1357788"/>
      </dsp:txXfrm>
    </dsp:sp>
    <dsp:sp modelId="{4A4AA926-7E48-4C7B-8138-04091372E13D}">
      <dsp:nvSpPr>
        <dsp:cNvPr id="0" name=""/>
        <dsp:cNvSpPr/>
      </dsp:nvSpPr>
      <dsp:spPr>
        <a:xfrm>
          <a:off x="3976711" y="1357788"/>
          <a:ext cx="141330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Griz, puding, pahuljice, kolače</a:t>
          </a:r>
          <a:endParaRPr lang="hr-HR" sz="1600" kern="1200" dirty="0"/>
        </a:p>
      </dsp:txBody>
      <dsp:txXfrm>
        <a:off x="4018105" y="1399182"/>
        <a:ext cx="1330513" cy="2859087"/>
      </dsp:txXfrm>
    </dsp:sp>
    <dsp:sp modelId="{C092ACDD-D1E7-4957-A495-63EE2133004B}">
      <dsp:nvSpPr>
        <dsp:cNvPr id="0" name=""/>
        <dsp:cNvSpPr/>
      </dsp:nvSpPr>
      <dsp:spPr>
        <a:xfrm>
          <a:off x="5699172" y="0"/>
          <a:ext cx="1766627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Sve</a:t>
          </a:r>
          <a:endParaRPr lang="hr-HR" sz="3400" kern="1200" dirty="0"/>
        </a:p>
      </dsp:txBody>
      <dsp:txXfrm>
        <a:off x="5699172" y="0"/>
        <a:ext cx="1766627" cy="1357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9750A7-77EF-4C9E-AEE7-5C8A000CD522}" type="datetimeFigureOut">
              <a:rPr lang="hr-HR" smtClean="0"/>
              <a:pPr/>
              <a:t>2.6.2016.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975ACA-A82A-42AC-A51E-10B89110FA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293096"/>
            <a:ext cx="6480048" cy="1080120"/>
          </a:xfrm>
        </p:spPr>
        <p:txBody>
          <a:bodyPr/>
          <a:lstStyle/>
          <a:p>
            <a:r>
              <a:rPr lang="hr-HR" dirty="0" smtClean="0"/>
              <a:t>Marenda je super!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6480048" cy="60047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66FF33"/>
                </a:solidFill>
              </a:rPr>
              <a:t>Učenici znaju najbolje:</a:t>
            </a:r>
            <a:endParaRPr lang="hr-HR" sz="3200" b="1" dirty="0">
              <a:solidFill>
                <a:srgbClr val="66FF33"/>
              </a:solidFill>
            </a:endParaRPr>
          </a:p>
        </p:txBody>
      </p:sp>
      <p:pic>
        <p:nvPicPr>
          <p:cNvPr id="24578" name="Picture 2" descr="http://klokanica.24sata.hr/slika/dnevni-jelovnik-u-vrticu-763-469x313-20130827154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76872"/>
            <a:ext cx="1872208" cy="1249469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38" name="Picture 2" descr="http://os-igundulic-du.skole.hr/upload/os-igundulic-du/images/static3/1258/Image/cooking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4751019" cy="3221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Tražiš li “repete”?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Najčešće tražiš “repete” za jela: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Postoji li neko jelo koje bi rado ubacio/ubacila u jelovnik?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/>
                <a:solidFill>
                  <a:schemeClr val="accent3"/>
                </a:solidFill>
              </a:rPr>
              <a:t>Postoji li neko jelo koje bi rjeđe imao/imala u jelovniku?</a:t>
            </a:r>
            <a:endParaRPr lang="hr-HR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Kako bi bilo da sam ja kuhar?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bismo dočarali pobliže kako je to svakodnevno kuhati kod kuće i (ili) na poslu, pokušali smo sami biti kuhari na jedan mjesec i osmisliti svoj jelovnik. </a:t>
            </a:r>
            <a:endParaRPr lang="hr-HR" dirty="0"/>
          </a:p>
        </p:txBody>
      </p:sp>
      <p:pic>
        <p:nvPicPr>
          <p:cNvPr id="1026" name="Picture 2" descr="http://www.os-bol.skole.hr/upload/os-bol/images/newsimg/307/Image/kuh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45024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Zadatak je bio sljedeći: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6371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r-HR" dirty="0" smtClean="0">
                <a:solidFill>
                  <a:srgbClr val="000099"/>
                </a:solidFill>
              </a:rPr>
              <a:t>Zamisli da si šef kuhinje u jednoj školi. Tek si dobio/dobila posao i tvoj je prvi zadatak osmisliti mjesečni jelovnik. Kako bi izgledao? </a:t>
            </a:r>
          </a:p>
          <a:p>
            <a:pPr algn="ctr"/>
            <a:endParaRPr lang="hr-HR" dirty="0" smtClean="0">
              <a:solidFill>
                <a:srgbClr val="000099"/>
              </a:solidFill>
            </a:endParaRPr>
          </a:p>
          <a:p>
            <a:pPr algn="ctr"/>
            <a:r>
              <a:rPr lang="hr-HR" dirty="0" smtClean="0">
                <a:solidFill>
                  <a:srgbClr val="000099"/>
                </a:solidFill>
              </a:rPr>
              <a:t>Sastavi prijedlog i oduševi izbirljive učenike i učitelje. Ali pripazi da jelovnik bude praktičan, dostupan i zdrav!</a:t>
            </a:r>
          </a:p>
          <a:p>
            <a:endParaRPr lang="hr-HR" dirty="0"/>
          </a:p>
        </p:txBody>
      </p:sp>
      <p:pic>
        <p:nvPicPr>
          <p:cNvPr id="27650" name="Picture 2" descr="http://os-vnazora-novabukovica.skole.hr/upload/os-vnazora-novabukovica/images/static3/760/Image/kuh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420888"/>
            <a:ext cx="2990991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Prijedlozi jelovnika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su izradili svoj mjesečni jelovnik</a:t>
            </a:r>
          </a:p>
          <a:p>
            <a:r>
              <a:rPr lang="hr-HR" dirty="0" smtClean="0"/>
              <a:t>Na vama je da sami prosudite koji vam je “najslađi”</a:t>
            </a:r>
          </a:p>
          <a:p>
            <a:r>
              <a:rPr lang="hr-HR" dirty="0" smtClean="0"/>
              <a:t>Dobar tek!</a:t>
            </a:r>
            <a:endParaRPr lang="hr-HR" dirty="0"/>
          </a:p>
        </p:txBody>
      </p:sp>
      <p:pic>
        <p:nvPicPr>
          <p:cNvPr id="28674" name="Picture 2" descr="http://os-josipa-broza-kumrovec.skole.hr/upload/os-josipa-broza-kumrovec/images/static3/806/Image/JELOVNI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2549745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93414"/>
              </p:ext>
            </p:extLst>
          </p:nvPr>
        </p:nvGraphicFramePr>
        <p:xfrm>
          <a:off x="323528" y="332658"/>
          <a:ext cx="8208913" cy="5976661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 sirom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Varivo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rajčicom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Rižoto sa šugom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Rižoto sa šugom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Varivo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sa sirom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rajčicom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  <a:endParaRPr lang="hr-HR" sz="1600" kern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9" y="332658"/>
          <a:ext cx="8424935" cy="6416570"/>
        </p:xfrm>
        <a:graphic>
          <a:graphicData uri="http://schemas.openxmlformats.org/drawingml/2006/table">
            <a:tbl>
              <a:tblPr/>
              <a:tblGrid>
                <a:gridCol w="1668737"/>
                <a:gridCol w="1653010"/>
                <a:gridCol w="1781443"/>
                <a:gridCol w="1650390"/>
                <a:gridCol w="1671355"/>
              </a:tblGrid>
              <a:tr h="31594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15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847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hr-HR" sz="1200" b="1" i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napomena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i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Svaki dan</a:t>
                      </a:r>
                      <a:r>
                        <a:rPr lang="hr-HR" sz="1200" i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uz svako jelo kako prilog ide kruh</a:t>
                      </a:r>
                      <a:endParaRPr lang="hr-HR" sz="1200" i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Čaj, banana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64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Prirodni (ocijeđeni) sok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(vanilija,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čokolada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Mlijeko,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cukerančić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domaćom marmeladom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Voćni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ražnjići, voćna salata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povrće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847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Pohana riba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Kruška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Tost: šunka-sir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64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Kruh s maslacem ili marmeladom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u bijelom umaku s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piletinom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salata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Sirni 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Voćna salata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64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b="1" kern="14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pomfit</a:t>
                      </a:r>
                      <a:endParaRPr lang="hr-HR" sz="1600" b="1" kern="14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Naranča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povrće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jagodice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i banana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u bijelom umaku s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piletinom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jabuke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mlijeko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9" y="43637"/>
          <a:ext cx="8136903" cy="6878346"/>
        </p:xfrm>
        <a:graphic>
          <a:graphicData uri="http://schemas.openxmlformats.org/drawingml/2006/table">
            <a:tbl>
              <a:tblPr/>
              <a:tblGrid>
                <a:gridCol w="1611686"/>
                <a:gridCol w="1596497"/>
                <a:gridCol w="1720539"/>
                <a:gridCol w="1593965"/>
                <a:gridCol w="1614216"/>
              </a:tblGrid>
              <a:tr h="3329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32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75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 kava ili mlijeko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75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pahuljice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Rižoto s povrćem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i mandarina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blitva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590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Tostirani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kruh i namaz (maslac, med, marmelada)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 kava ili mlijeko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jogurt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Naranča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canelone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Pljeskavica i grašak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75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Pileći file i restani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krompir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Pileći file i riža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Srdele i blitva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332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Voćna salata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 kava ili mlijeko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blitva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Grašak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pohane tikvice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ili voda</a:t>
                      </a:r>
                      <a:endParaRPr lang="hr-HR" sz="160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r-HR" b="1" dirty="0" smtClean="0">
                <a:ln/>
                <a:solidFill>
                  <a:schemeClr val="accent3"/>
                </a:solidFill>
              </a:rPr>
              <a:t>Zapitali smo se što vole naši učenici… oni su nam dali odgovor</a:t>
            </a:r>
            <a:endParaRPr lang="hr-HR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Prošle smo se školske godine zapitali hrane li se naši učenici zdravo, koliko hrane bacaju te koliko soli unose u svoj organizam </a:t>
            </a:r>
            <a:r>
              <a:rPr lang="hr-HR" b="1" dirty="0" smtClean="0">
                <a:solidFill>
                  <a:srgbClr val="0070C0"/>
                </a:solidFill>
              </a:rPr>
              <a:t>kod kuće</a:t>
            </a:r>
          </a:p>
          <a:p>
            <a:r>
              <a:rPr lang="hr-HR" dirty="0" smtClean="0"/>
              <a:t>Ove smo godine zapitali petaše i šestaše što vole jesti </a:t>
            </a:r>
            <a:r>
              <a:rPr lang="hr-HR" b="1" dirty="0" smtClean="0">
                <a:solidFill>
                  <a:srgbClr val="0070C0"/>
                </a:solidFill>
              </a:rPr>
              <a:t>u školi</a:t>
            </a:r>
          </a:p>
          <a:p>
            <a:r>
              <a:rPr lang="hr-HR" b="1" dirty="0" smtClean="0">
                <a:solidFill>
                  <a:srgbClr val="0070C0"/>
                </a:solidFill>
              </a:rPr>
              <a:t>Dobili smo šarolike odgovore, ali razveselilo nas je da su učenici zadovoljni ponudom na stolu naše blagovaonice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332658"/>
          <a:ext cx="8208913" cy="6143273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čokoladni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kolač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voćni jogurt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Voćna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Špinat i pire od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krompira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 i mlijeko te keksi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Fritaja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od jabuke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Mesni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ražnjići i pomfrit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i namaz na kruhu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vrhnjem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pire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špinat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Štrudla od višnje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Kuhani krumpir i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332658"/>
          <a:ext cx="8208913" cy="6184926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Pohana riba i špinat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šunka-sir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povrća, Kuhano povrće i sok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kolač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Meso u šugu i pire od krumpira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Mesne okruglice i kuhani krumpir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u vrhnju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Musaka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Riblji štapići i zelje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pomfrit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u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umaku od rajčice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Pljeskavica i pire od krumpira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povrće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Fritaja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sa sirom i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Pohani sir i špinat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Meso u šugu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sa salamom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 kava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Pečena riba i zelje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623464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zelje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Varivo od povrća i kruh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od borovnice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mljevenim mesom i kruh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gljivama i kruh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</a:t>
                      </a:r>
                      <a:r>
                        <a:rPr lang="hr-HR" sz="1600" b="1" kern="14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Kruh s namazom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maslac i marmelada ili med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Povrće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Pomfrit i krastavci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Naranča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kolač od sira ili jabuke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u šugu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Cijeđena naranča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Čokolino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Mlijeko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Pečenice i cikla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od jabuke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gljivama i kruh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309774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vrhnjem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s mortadelom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Štrudla sa sirom ili jabukom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 kava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i meso u umaku od vrhnja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zelje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Ledeni 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šunka-sir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Kobasice i cikla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bolonjez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vrhnjem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Štrudla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Riblji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štapići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zelje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Kobasice i cikla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vrhnjem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96981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Voda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u umaku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Pečeni krumpir i riba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šunka-sir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Varivo od povrća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tunom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kuhani krumpir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 sa šugom ili mlijekom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kava 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Čokolino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kukuruzne pahuljice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gljivama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Musaka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Grašak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povrćem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Pečenica i pečeni krumpir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povrće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sendvič_: šunka-sir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285710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pire od krumpira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Varivo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Polpete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zelje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pire od krumpira 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Mlijeko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u šugu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zelje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Kajgana i salata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Kolač s višnjama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Bijela kava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Čokolino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Musaka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Kakao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72917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i riža u umaku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štrudla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Čokoladno mlijeko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grašak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i povrće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Hot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dog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Pečena piletina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i riža u umaku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Mandarina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endParaRPr lang="hr-HR" sz="1600" b="1" kern="14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 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Pileća krilca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Voćna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00725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u umaku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blitva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i sladoled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Ledeni čaj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pire od krumpira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Njoki sa šugom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od mesa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Pljeskavica i grašak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blitva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Mliječni 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 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Pileće meso u umaku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3"/>
          <a:ext cx="8568952" cy="6575417"/>
        </p:xfrm>
        <a:graphic>
          <a:graphicData uri="http://schemas.openxmlformats.org/drawingml/2006/table">
            <a:tbl>
              <a:tblPr/>
              <a:tblGrid>
                <a:gridCol w="1697263"/>
                <a:gridCol w="1681267"/>
                <a:gridCol w="1811895"/>
                <a:gridCol w="1678601"/>
                <a:gridCol w="1699926"/>
              </a:tblGrid>
              <a:tr h="3036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3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848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i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napomena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i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uz sva slana jela prilog je bijeli kruh</a:t>
                      </a:r>
                      <a:endParaRPr lang="hr-HR" sz="1400" i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s piletinom u umaku od vrhnja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1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Njoki s marmeladom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Mljeveno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meso i špageti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 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pire od krumpira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Jabuka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kolač od lisnatog tijesta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1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Hrenovke i pomfrit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Kruh s </a:t>
                      </a: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maslacom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marmeladom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 ili čajna salama-sir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namaz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kruh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s paprikom i kuhano povrće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21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Američke palačinke s namazom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Kruška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Pjeskavica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umakom od graha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400" b="0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(čokolada, vanilija)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Sladoled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Musaka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450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Tiramisiu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Jagode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i pečeni krumpiri s majonezom i krastavcima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povrćem, paštom i mesom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Šugo i njoki sa salatom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s piletinom u umaku od vrhnja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570695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blitva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riža i piletina u saftu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mortadela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sir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Lignje s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krumpirićima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Hot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dog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Pečenica i cikla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Kava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kolač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Ćufte i pire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šunka-sir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Riba i blitva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griz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Pileći ražnjići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voće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tunom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Hot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dog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Koje je tvoje omiljeno jelo?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00725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i pomfrit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Kuhani kupus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i jogurt 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sa sirom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krumpir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Kuhani kupus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i pomfrit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namaz i jogurt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24789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i pomfrit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 i povrće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Kuhani kupus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i 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sa sirom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krumpir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Kuhani kupus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Piletina  i pomfrit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namaz i 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24789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namaz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čokoladom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Mlijeko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kolač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Čokolino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šunka-sir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Meso i zelje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kolač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Zelje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Burek sa sirom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Sladoled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Ražnjići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kolač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Torta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Juha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251520" y="116357"/>
          <a:ext cx="8424936" cy="6675336"/>
        </p:xfrm>
        <a:graphic>
          <a:graphicData uri="http://schemas.openxmlformats.org/drawingml/2006/table">
            <a:tbl>
              <a:tblPr/>
              <a:tblGrid>
                <a:gridCol w="1668737"/>
                <a:gridCol w="1653011"/>
                <a:gridCol w="1781443"/>
                <a:gridCol w="1650389"/>
                <a:gridCol w="1671356"/>
              </a:tblGrid>
              <a:tr h="36166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61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886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Pire krumpir i ražnjići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 sa sirom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Palenta i meso u saftu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s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čajnom salamom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Margerita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565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krumpir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iz pećnice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sa sirnim namazom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 ječmom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Kukuruzne pahuljice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Jogurt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Ćevapčići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u lepinji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Carbonara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Kruh i namaz (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čokoladni, sirni ili marmelada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s kakao preljevom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Kruh ili tost s namazom od </a:t>
                      </a:r>
                      <a:r>
                        <a:rPr kumimoji="0"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tune i sok 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Pečena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srdela i krumpir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311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piletina i riža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Kolač od lisnatog tijesta sa sirom i jabukom i jogurt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Pljeskavica i krumpir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 sa sirom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s tunom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348889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Rižoto s plodovima mora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Sendvič: šunka-sir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ili bijela kava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Ćufte i pire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Palačinke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Kukuruze pahuljice i jogurt ili mlijeko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banana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Lignje i kuhani krumpir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Čokoladni ili sirni namaz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i čaj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Rižoto s piletinom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povrćem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i kolač (štrudla, mramorni) i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sok 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Riblji štapići,</a:t>
                      </a: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blitva i krumpir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Krofna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ili štrudla i jogurt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i čaj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kolač (pita, štrudla ili palačinke)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Pire, batak i grašak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Namaz (marmelada, med, čokoladni)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Voće i čaj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Lazanje sa šugom od ribe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Kolač i voćna salata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 </a:t>
                      </a:r>
                      <a:r>
                        <a:rPr lang="hr-HR" sz="1400" b="1" kern="14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Bolognese</a:t>
                      </a:r>
                      <a:endParaRPr lang="hr-HR" sz="1400" b="1" kern="14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Meso i pečeni krumpir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Polpete</a:t>
                      </a: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</a:t>
                      </a:r>
                      <a:r>
                        <a:rPr lang="hr-HR" sz="14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maneštra</a:t>
                      </a:r>
                      <a:endParaRPr lang="hr-HR" sz="14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Pohana riba i blitva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Sok </a:t>
                      </a:r>
                      <a:endParaRPr lang="hr-HR" sz="14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23528" y="116632"/>
          <a:ext cx="8208913" cy="6000725"/>
        </p:xfrm>
        <a:graphic>
          <a:graphicData uri="http://schemas.openxmlformats.org/drawingml/2006/table">
            <a:tbl>
              <a:tblPr/>
              <a:tblGrid>
                <a:gridCol w="1625949"/>
                <a:gridCol w="1610626"/>
                <a:gridCol w="1735765"/>
                <a:gridCol w="1608072"/>
                <a:gridCol w="1628501"/>
              </a:tblGrid>
              <a:tr h="37199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TRAVANJ 2016.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PON.</a:t>
                      </a:r>
                    </a:p>
                  </a:txBody>
                  <a:tcPr marL="44891" marR="44891" marT="1093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UTO.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SRI.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ČET.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</a:rPr>
                        <a:t>PET.</a:t>
                      </a:r>
                    </a:p>
                  </a:txBody>
                  <a:tcPr marL="44891" marR="44891" marT="109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Sendvič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Pasticcio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Puding i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Lignje i palenta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Muffin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Oslić i zelje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Tjestenina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arbonara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Cedevita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Endvič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Čaj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Voćna salata i kolač</a:t>
                      </a: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Kruh i marmelada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Pohano meso i restani krumpir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Ćufte i pire krumpir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Meso i riža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Pljeskavice i grašak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Batak i zabatak sa špinatom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4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Burek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Griz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Kroasan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 jogurt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Pizza</a:t>
                      </a:r>
                      <a:r>
                        <a:rPr lang="hr-HR" sz="16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hr-HR" sz="1600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891" marR="44891" marT="22250" marB="222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9697" name="Control 5"/>
          <p:cNvSpPr>
            <a:spLocks noChangeArrowheads="1" noChangeShapeType="1"/>
          </p:cNvSpPr>
          <p:nvPr/>
        </p:nvSpPr>
        <p:spPr bwMode="auto">
          <a:xfrm>
            <a:off x="796925" y="2740025"/>
            <a:ext cx="7097713" cy="4176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44824"/>
            <a:ext cx="8024376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3600" b="1" cap="all" spc="0" dirty="0" smtClean="0">
                <a:ln/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Koji je vaš omiljeni jelovnik?</a:t>
            </a:r>
            <a:endParaRPr lang="hr-HR" sz="3600" b="1" cap="all" spc="0" dirty="0">
              <a:ln/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22" name="Picture 2" descr="http://ss-topusko.skole.hr/upload/ss-topusko/images/static3/757/Image/kuh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2837681" cy="269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Što najčešće jedeš za doručak?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Što najčešće jedeš za ručak?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Što najčešće jedeš za večeru?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U školi te najviše raduje kada za marendu imaš: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Što bi češće želio/željela imati na jelovniku marende?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100" b="1" dirty="0" smtClean="0">
                <a:ln/>
                <a:solidFill>
                  <a:schemeClr val="accent3"/>
                </a:solidFill>
              </a:rPr>
              <a:t>Ima li prednost kuhana ili suha hrana?</a:t>
            </a:r>
            <a:endParaRPr lang="hr-HR" sz="41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</TotalTime>
  <Words>2809</Words>
  <Application>Microsoft Office PowerPoint</Application>
  <PresentationFormat>Prikaz na zaslonu (4:3)</PresentationFormat>
  <Paragraphs>1360</Paragraphs>
  <Slides>36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1" baseType="lpstr">
      <vt:lpstr>Arial</vt:lpstr>
      <vt:lpstr>Franklin Gothic Book</vt:lpstr>
      <vt:lpstr>Times New Roman</vt:lpstr>
      <vt:lpstr>Wingdings 2</vt:lpstr>
      <vt:lpstr>Technic</vt:lpstr>
      <vt:lpstr>Marenda je super!</vt:lpstr>
      <vt:lpstr>Zapitali smo se što vole naši učenici… oni su nam dali odgovor</vt:lpstr>
      <vt:lpstr>Koje je tvoje omiljeno jelo?</vt:lpstr>
      <vt:lpstr>Što najčešće jedeš za doručak?</vt:lpstr>
      <vt:lpstr>Što najčešće jedeš za ručak?</vt:lpstr>
      <vt:lpstr>Što najčešće jedeš za večeru?</vt:lpstr>
      <vt:lpstr>U školi te najviše raduje kada za marendu imaš:</vt:lpstr>
      <vt:lpstr>Što bi češće želio/željela imati na jelovniku marende?</vt:lpstr>
      <vt:lpstr>Ima li prednost kuhana ili suha hrana?</vt:lpstr>
      <vt:lpstr>Tražiš li “repete”?</vt:lpstr>
      <vt:lpstr>Najčešće tražiš “repete” za jela:</vt:lpstr>
      <vt:lpstr>Postoji li neko jelo koje bi rado ubacio/ubacila u jelovnik?</vt:lpstr>
      <vt:lpstr>Postoji li neko jelo koje bi rjeđe imao/imala u jelovniku?</vt:lpstr>
      <vt:lpstr>Kako bi bilo da sam ja kuhar?</vt:lpstr>
      <vt:lpstr>Zadatak je bio sljedeći:</vt:lpstr>
      <vt:lpstr>Prijedlozi jelovnika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Marenda je super!</dc:title>
  <dc:creator>Korisnik</dc:creator>
  <cp:lastModifiedBy>Korisnik</cp:lastModifiedBy>
  <cp:revision>58</cp:revision>
  <dcterms:created xsi:type="dcterms:W3CDTF">2016-05-22T11:14:20Z</dcterms:created>
  <dcterms:modified xsi:type="dcterms:W3CDTF">2016-06-02T09:46:51Z</dcterms:modified>
</cp:coreProperties>
</file>